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36" r:id="rId3"/>
    <p:sldId id="331" r:id="rId4"/>
    <p:sldId id="257" r:id="rId5"/>
    <p:sldId id="321" r:id="rId6"/>
    <p:sldId id="351" r:id="rId7"/>
    <p:sldId id="258" r:id="rId8"/>
    <p:sldId id="354" r:id="rId9"/>
    <p:sldId id="259" r:id="rId10"/>
    <p:sldId id="260" r:id="rId11"/>
    <p:sldId id="261" r:id="rId12"/>
    <p:sldId id="320" r:id="rId13"/>
    <p:sldId id="318" r:id="rId14"/>
    <p:sldId id="349" r:id="rId15"/>
    <p:sldId id="350" r:id="rId16"/>
    <p:sldId id="337" r:id="rId17"/>
    <p:sldId id="322" r:id="rId18"/>
    <p:sldId id="356" r:id="rId19"/>
    <p:sldId id="323" r:id="rId20"/>
    <p:sldId id="330" r:id="rId21"/>
    <p:sldId id="324" r:id="rId22"/>
    <p:sldId id="327" r:id="rId23"/>
    <p:sldId id="325" r:id="rId24"/>
    <p:sldId id="357" r:id="rId25"/>
    <p:sldId id="326" r:id="rId26"/>
    <p:sldId id="328" r:id="rId27"/>
    <p:sldId id="329" r:id="rId28"/>
    <p:sldId id="333" r:id="rId29"/>
    <p:sldId id="332" r:id="rId30"/>
    <p:sldId id="334" r:id="rId31"/>
    <p:sldId id="338" r:id="rId32"/>
    <p:sldId id="319" r:id="rId33"/>
    <p:sldId id="341" r:id="rId34"/>
    <p:sldId id="344" r:id="rId35"/>
    <p:sldId id="348" r:id="rId36"/>
    <p:sldId id="343" r:id="rId37"/>
    <p:sldId id="355" r:id="rId38"/>
    <p:sldId id="335" r:id="rId39"/>
    <p:sldId id="340" r:id="rId40"/>
    <p:sldId id="347" r:id="rId41"/>
    <p:sldId id="346" r:id="rId42"/>
    <p:sldId id="352" r:id="rId43"/>
    <p:sldId id="353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32F"/>
    <a:srgbClr val="0068B2"/>
    <a:srgbClr val="EF3C49"/>
    <a:srgbClr val="C2AD9A"/>
    <a:srgbClr val="FABEBE"/>
    <a:srgbClr val="EB9216"/>
    <a:srgbClr val="00B24E"/>
    <a:srgbClr val="A44C3C"/>
    <a:srgbClr val="AC5D4E"/>
    <a:srgbClr val="72B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D50C9-0B66-45CD-B79F-2F30D32F27F0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2CE4-6B9B-4FF6-81CF-CD54E815D3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883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1b42650f3f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1b42650f3f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A13E2-F8B9-4E6A-B560-4059CC8B5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202F46-848A-440B-ACFF-88E31F72B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ED0E60-BE8F-467C-A6DE-7B58D66C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62F3B1-FA66-49D4-9650-4AAE83A8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8C7B03-E76D-4347-B7D7-E0F3014A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EE4D8-596A-48F7-A4ED-5B6732BF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C5875E6-C774-431B-8C72-462F1F0C1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8B7967-05E6-4FAE-ACD6-6F7062B9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6E222B-47EB-459A-B7B3-1C61A00F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0478EE-B7F5-4F36-8B31-3C7E9024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78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D609AB-E1AE-4A69-B49F-A027614D2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AAD688-ABED-4BFA-98DC-43A380BB5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BA89E5-3F4A-4204-B2A6-82A319E4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01E67B-12C1-4EE8-97FB-7DF74E6B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039254-C030-4CB8-9BD8-FDEC76EA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532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72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96C6C-EE4D-452B-8E22-2B406622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B9BC-2534-4A06-9AC6-8822242A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BDBF54-3226-465B-882A-C7083CDE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19AF08-049D-4FEC-B3C6-ACE51D35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8E8541-B858-4B46-B00D-A13EDF31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00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AD261-800E-4411-8CF7-60A9D5BC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CD307D-00E0-4F75-8EDA-D163A3CCF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FF2366-AA9F-427A-85CD-184AE301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387E24-2769-4860-B283-BE135D0C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1FC11B-2659-48D9-87DC-7CEBA344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44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AFFFB4-8E0C-4992-9239-E933500D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0DC7A-0EBB-4760-9FDC-9C3169B5E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3DA78C-CEC4-4CA5-8AC8-A7E665F0A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D37C50-6026-46A4-A41D-4B7C0DC4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325D93-F287-4032-A30D-8CC4D425B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EEBB58-C479-4410-B282-8C7E7A6F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97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1CB92-A016-4AA6-AF86-3360ABDE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FA5589-3621-49A7-B2AC-5090684E2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534315-3007-4164-B8C0-12E0CF835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C2B9FAB-5D1C-4683-80EA-6626A4398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E6FB163-9AAD-4EB7-B1DF-BE44895AB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6BFF33-7C88-4C38-A49B-BE69C578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A64140-C493-4F74-8136-CB75E1CD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6072FB9-50AA-431E-A41D-8ECC2B30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51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86884-206B-4FCB-84B0-2D0A6DE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F64C5E9-C0AE-4DAB-B6FA-9151FACE8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1B763C-0765-426F-9F7B-65A025D0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55320-9D26-4651-AC07-70A47073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03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78F5233-5F53-4427-83AD-621A423B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FF1F99-D6D6-44F2-9217-05652FF9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C01F6B-9BEF-4A33-A27B-7599C245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22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21465-0D45-47D3-A0EF-D08CF8B4D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A3ED23-5906-48FC-B060-609160946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348BF7-C4E9-4EE0-8FE8-3E7D5496E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B0BC20-4743-45B7-8C8B-28D79FCA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31C3B5-E497-420C-A9B8-B07870E64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CCF8EC-6893-4283-A54C-368900C6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9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22FAF-E7CE-4C5F-AEBD-39A786D4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CE79EA-83B3-405B-BA58-82EAC6E2A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BF5552-D0D7-4FC2-A34F-A44485F80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19B571-3E47-4B43-9105-8F342AC5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ED0C69-CA24-41E4-9D74-6B17DC9F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B21BB3-D12C-457B-A396-C959773C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50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793129-81C7-40A1-B477-277F9DFB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A68843-31CF-4AA6-8721-8EADB4F72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134992-852C-45FE-8289-65B91ADFC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64338-05DC-4275-89D1-67C87D338907}" type="datetimeFigureOut">
              <a:rPr lang="zh-TW" altLang="en-US" smtClean="0"/>
              <a:t>2022/9/5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B303C1-60DB-4399-99F5-A0E468EF2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9DE7CA-F623-4ACB-BF96-59C17FE78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737B8-E3F9-484B-8813-A64B6E6E6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03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bin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gif"/><Relationship Id="rId4" Type="http://schemas.openxmlformats.org/officeDocument/2006/relationships/image" Target="../media/image90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3679A-1D27-4657-B3E1-3CA4E68BE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Paper Charts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7F50348-6BC4-467F-A95E-5C43FEE00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/>
              <a:t>VisCollage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9895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8;p70">
            <a:extLst>
              <a:ext uri="{FF2B5EF4-FFF2-40B4-BE49-F238E27FC236}">
                <a16:creationId xmlns:a16="http://schemas.microsoft.com/office/drawing/2014/main" id="{23274CA8-16BA-4159-82A9-C3DD7B9ABED3}"/>
              </a:ext>
            </a:extLst>
          </p:cNvPr>
          <p:cNvSpPr/>
          <p:nvPr/>
        </p:nvSpPr>
        <p:spPr>
          <a:xfrm>
            <a:off x="1451295" y="1460933"/>
            <a:ext cx="2511707" cy="55609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rebuchet MS"/>
                <a:ea typeface="Trebuchet MS"/>
                <a:cs typeface="Trebuchet MS"/>
                <a:sym typeface="Trebuchet MS"/>
              </a:rPr>
              <a:t>Search Space Generation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929;p70">
            <a:extLst>
              <a:ext uri="{FF2B5EF4-FFF2-40B4-BE49-F238E27FC236}">
                <a16:creationId xmlns:a16="http://schemas.microsoft.com/office/drawing/2014/main" id="{3ADF37FD-8425-4225-9300-19722CB122E5}"/>
              </a:ext>
            </a:extLst>
          </p:cNvPr>
          <p:cNvSpPr/>
          <p:nvPr/>
        </p:nvSpPr>
        <p:spPr>
          <a:xfrm>
            <a:off x="1451295" y="3252843"/>
            <a:ext cx="2511707" cy="55609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Search Optimal Placement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930;p70">
            <a:extLst>
              <a:ext uri="{FF2B5EF4-FFF2-40B4-BE49-F238E27FC236}">
                <a16:creationId xmlns:a16="http://schemas.microsoft.com/office/drawing/2014/main" id="{03A2DDCA-6427-464A-8FB9-85E56B4F9A6A}"/>
              </a:ext>
            </a:extLst>
          </p:cNvPr>
          <p:cNvSpPr/>
          <p:nvPr/>
        </p:nvSpPr>
        <p:spPr>
          <a:xfrm>
            <a:off x="4366870" y="1179749"/>
            <a:ext cx="2511707" cy="112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rebuchet MS"/>
                <a:ea typeface="Trebuchet MS"/>
                <a:cs typeface="Trebuchet MS"/>
                <a:sym typeface="Trebuchet MS"/>
              </a:rPr>
              <a:t>SVG</a:t>
            </a:r>
            <a:r>
              <a:rPr lang="zh-TW" dirty="0">
                <a:latin typeface="Trebuchet MS"/>
                <a:ea typeface="Trebuchet MS"/>
                <a:cs typeface="Trebuchet MS"/>
                <a:sym typeface="Trebuchet MS"/>
              </a:rPr>
              <a:t> features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rebuchet MS"/>
                <a:ea typeface="Trebuchet MS"/>
                <a:cs typeface="Trebuchet MS"/>
                <a:sym typeface="Trebuchet MS"/>
              </a:rPr>
              <a:t>Point of Insights (</a:t>
            </a:r>
            <a:r>
              <a:rPr lang="en-US" altLang="zh-TW" dirty="0">
                <a:latin typeface="Trebuchet MS"/>
                <a:ea typeface="Trebuchet MS"/>
                <a:cs typeface="Trebuchet MS"/>
                <a:sym typeface="Trebuchet MS"/>
              </a:rPr>
              <a:t>POIs</a:t>
            </a:r>
            <a:r>
              <a:rPr lang="zh-TW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rebuchet MS"/>
                <a:ea typeface="Trebuchet MS"/>
                <a:cs typeface="Trebuchet MS"/>
                <a:sym typeface="Trebuchet MS"/>
              </a:rPr>
              <a:t>AnnoBox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" name="Google Shape;931;p70">
            <a:extLst>
              <a:ext uri="{FF2B5EF4-FFF2-40B4-BE49-F238E27FC236}">
                <a16:creationId xmlns:a16="http://schemas.microsoft.com/office/drawing/2014/main" id="{13573864-482A-4D25-BD2B-75AB65944816}"/>
              </a:ext>
            </a:extLst>
          </p:cNvPr>
          <p:cNvCxnSpPr>
            <a:stCxn id="4" idx="1"/>
            <a:endCxn id="2" idx="3"/>
          </p:cNvCxnSpPr>
          <p:nvPr/>
        </p:nvCxnSpPr>
        <p:spPr>
          <a:xfrm flipH="1" flipV="1">
            <a:off x="3963002" y="1738980"/>
            <a:ext cx="403868" cy="466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" name="Google Shape;932;p70">
            <a:extLst>
              <a:ext uri="{FF2B5EF4-FFF2-40B4-BE49-F238E27FC236}">
                <a16:creationId xmlns:a16="http://schemas.microsoft.com/office/drawing/2014/main" id="{BD1A93C6-6C11-4962-9BEF-ED5DA1F77C45}"/>
              </a:ext>
            </a:extLst>
          </p:cNvPr>
          <p:cNvGrpSpPr/>
          <p:nvPr/>
        </p:nvGrpSpPr>
        <p:grpSpPr>
          <a:xfrm>
            <a:off x="4796081" y="3078177"/>
            <a:ext cx="2098837" cy="1824468"/>
            <a:chOff x="3594725" y="2652275"/>
            <a:chExt cx="1935300" cy="1469100"/>
          </a:xfrm>
        </p:grpSpPr>
        <p:sp>
          <p:nvSpPr>
            <p:cNvPr id="7" name="Google Shape;933;p70">
              <a:extLst>
                <a:ext uri="{FF2B5EF4-FFF2-40B4-BE49-F238E27FC236}">
                  <a16:creationId xmlns:a16="http://schemas.microsoft.com/office/drawing/2014/main" id="{5A453D8F-F7E5-45E3-903F-3E3071AEE53B}"/>
                </a:ext>
              </a:extLst>
            </p:cNvPr>
            <p:cNvSpPr/>
            <p:nvPr/>
          </p:nvSpPr>
          <p:spPr>
            <a:xfrm>
              <a:off x="3594725" y="2652275"/>
              <a:ext cx="1935300" cy="14691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latin typeface="Trebuchet MS"/>
                  <a:ea typeface="Trebuchet MS"/>
                  <a:cs typeface="Trebuchet MS"/>
                  <a:sym typeface="Trebuchet MS"/>
                </a:rPr>
                <a:t>Calculate </a:t>
              </a:r>
              <a:r>
                <a:rPr lang="en-US" altLang="zh-TW" dirty="0">
                  <a:latin typeface="Trebuchet MS"/>
                  <a:ea typeface="Trebuchet MS"/>
                  <a:cs typeface="Trebuchet MS"/>
                  <a:sym typeface="Trebuchet MS"/>
                </a:rPr>
                <a:t>Penalty</a:t>
              </a:r>
              <a:endParaRPr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" name="Google Shape;934;p70">
              <a:extLst>
                <a:ext uri="{FF2B5EF4-FFF2-40B4-BE49-F238E27FC236}">
                  <a16:creationId xmlns:a16="http://schemas.microsoft.com/office/drawing/2014/main" id="{DDCF232F-95E2-4B0E-B639-0A23967B4A85}"/>
                </a:ext>
              </a:extLst>
            </p:cNvPr>
            <p:cNvSpPr/>
            <p:nvPr/>
          </p:nvSpPr>
          <p:spPr>
            <a:xfrm>
              <a:off x="3702140" y="3048350"/>
              <a:ext cx="1720500" cy="2799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Distance</a:t>
              </a:r>
              <a:r>
                <a:rPr lang="en-US" alt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 Penalty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Google Shape;935;p70">
              <a:extLst>
                <a:ext uri="{FF2B5EF4-FFF2-40B4-BE49-F238E27FC236}">
                  <a16:creationId xmlns:a16="http://schemas.microsoft.com/office/drawing/2014/main" id="{AA1C17B0-D48E-41C4-A4BF-1C23492CDDAA}"/>
                </a:ext>
              </a:extLst>
            </p:cNvPr>
            <p:cNvSpPr/>
            <p:nvPr/>
          </p:nvSpPr>
          <p:spPr>
            <a:xfrm>
              <a:off x="3702140" y="3407975"/>
              <a:ext cx="1720500" cy="602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Overlap Penalty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" name="Google Shape;936;p70">
              <a:extLst>
                <a:ext uri="{FF2B5EF4-FFF2-40B4-BE49-F238E27FC236}">
                  <a16:creationId xmlns:a16="http://schemas.microsoft.com/office/drawing/2014/main" id="{4E75AC8A-C8FF-4CC7-91B5-50B9D98C5047}"/>
                </a:ext>
              </a:extLst>
            </p:cNvPr>
            <p:cNvSpPr/>
            <p:nvPr/>
          </p:nvSpPr>
          <p:spPr>
            <a:xfrm>
              <a:off x="3816413" y="3664000"/>
              <a:ext cx="862678" cy="2799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Importance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Google Shape;937;p70">
              <a:extLst>
                <a:ext uri="{FF2B5EF4-FFF2-40B4-BE49-F238E27FC236}">
                  <a16:creationId xmlns:a16="http://schemas.microsoft.com/office/drawing/2014/main" id="{46F954B2-FF19-4D73-92CF-7143392428B1}"/>
                </a:ext>
              </a:extLst>
            </p:cNvPr>
            <p:cNvSpPr/>
            <p:nvPr/>
          </p:nvSpPr>
          <p:spPr>
            <a:xfrm>
              <a:off x="4793356" y="3664000"/>
              <a:ext cx="515019" cy="2799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Area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2" name="Google Shape;938;p70">
            <a:extLst>
              <a:ext uri="{FF2B5EF4-FFF2-40B4-BE49-F238E27FC236}">
                <a16:creationId xmlns:a16="http://schemas.microsoft.com/office/drawing/2014/main" id="{60DC94CA-9C59-417A-B7C7-968277036C74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707149" y="2017027"/>
            <a:ext cx="0" cy="123581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939;p70">
            <a:extLst>
              <a:ext uri="{FF2B5EF4-FFF2-40B4-BE49-F238E27FC236}">
                <a16:creationId xmlns:a16="http://schemas.microsoft.com/office/drawing/2014/main" id="{C7D1B6B8-7DC1-41BC-B37A-731F4515998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63002" y="3530890"/>
            <a:ext cx="83307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940;p70">
            <a:extLst>
              <a:ext uri="{FF2B5EF4-FFF2-40B4-BE49-F238E27FC236}">
                <a16:creationId xmlns:a16="http://schemas.microsoft.com/office/drawing/2014/main" id="{A886E3B9-A1F7-4F4D-B653-566CFD422A5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4918" y="3551042"/>
            <a:ext cx="478876" cy="329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41;p70">
            <a:extLst>
              <a:ext uri="{FF2B5EF4-FFF2-40B4-BE49-F238E27FC236}">
                <a16:creationId xmlns:a16="http://schemas.microsoft.com/office/drawing/2014/main" id="{A276C4B7-7DC0-460D-93ED-F6CB01EB6BA8}"/>
              </a:ext>
            </a:extLst>
          </p:cNvPr>
          <p:cNvSpPr/>
          <p:nvPr/>
        </p:nvSpPr>
        <p:spPr>
          <a:xfrm>
            <a:off x="7373794" y="3299728"/>
            <a:ext cx="2029863" cy="50920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Place AnnoBox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942;p70">
            <a:extLst>
              <a:ext uri="{FF2B5EF4-FFF2-40B4-BE49-F238E27FC236}">
                <a16:creationId xmlns:a16="http://schemas.microsoft.com/office/drawing/2014/main" id="{630F7748-8EBB-42D0-8E08-D4891A555616}"/>
              </a:ext>
            </a:extLst>
          </p:cNvPr>
          <p:cNvSpPr/>
          <p:nvPr/>
        </p:nvSpPr>
        <p:spPr>
          <a:xfrm>
            <a:off x="7373797" y="4000142"/>
            <a:ext cx="2029863" cy="53832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rebuchet MS"/>
                <a:ea typeface="Trebuchet MS"/>
                <a:cs typeface="Trebuchet MS"/>
                <a:sym typeface="Trebuchet MS"/>
              </a:rPr>
              <a:t>Update Search Space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" name="Google Shape;943;p70">
            <a:extLst>
              <a:ext uri="{FF2B5EF4-FFF2-40B4-BE49-F238E27FC236}">
                <a16:creationId xmlns:a16="http://schemas.microsoft.com/office/drawing/2014/main" id="{DB49BF8B-EE82-4944-A667-18211F82B0E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388726" y="3808937"/>
            <a:ext cx="3" cy="19120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944;p70">
            <a:extLst>
              <a:ext uri="{FF2B5EF4-FFF2-40B4-BE49-F238E27FC236}">
                <a16:creationId xmlns:a16="http://schemas.microsoft.com/office/drawing/2014/main" id="{EA7B433C-0CB9-4683-9D1E-626CF1E58EC4}"/>
              </a:ext>
            </a:extLst>
          </p:cNvPr>
          <p:cNvSpPr/>
          <p:nvPr/>
        </p:nvSpPr>
        <p:spPr>
          <a:xfrm>
            <a:off x="7883515" y="4711098"/>
            <a:ext cx="1010422" cy="706062"/>
          </a:xfrm>
          <a:prstGeom prst="diamond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rebuchet MS"/>
                <a:ea typeface="Trebuchet MS"/>
                <a:cs typeface="Trebuchet MS"/>
                <a:sym typeface="Trebuchet MS"/>
              </a:rPr>
              <a:t>i &lt; n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" name="Google Shape;945;p70">
            <a:extLst>
              <a:ext uri="{FF2B5EF4-FFF2-40B4-BE49-F238E27FC236}">
                <a16:creationId xmlns:a16="http://schemas.microsoft.com/office/drawing/2014/main" id="{B8A6CB3C-DA4B-4ADE-A501-A5F32D18D32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388726" y="4538465"/>
            <a:ext cx="3" cy="17263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946;p70">
            <a:extLst>
              <a:ext uri="{FF2B5EF4-FFF2-40B4-BE49-F238E27FC236}">
                <a16:creationId xmlns:a16="http://schemas.microsoft.com/office/drawing/2014/main" id="{0987DDAE-4D8E-4F83-990A-87D58072B878}"/>
              </a:ext>
            </a:extLst>
          </p:cNvPr>
          <p:cNvCxnSpPr>
            <a:cxnSpLocks/>
            <a:stCxn id="18" idx="3"/>
            <a:endCxn id="21" idx="2"/>
          </p:cNvCxnSpPr>
          <p:nvPr/>
        </p:nvCxnSpPr>
        <p:spPr>
          <a:xfrm>
            <a:off x="8893937" y="5064129"/>
            <a:ext cx="420034" cy="497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947;p70">
            <a:extLst>
              <a:ext uri="{FF2B5EF4-FFF2-40B4-BE49-F238E27FC236}">
                <a16:creationId xmlns:a16="http://schemas.microsoft.com/office/drawing/2014/main" id="{12E09065-4BD9-459E-9468-F640313A13FA}"/>
              </a:ext>
            </a:extLst>
          </p:cNvPr>
          <p:cNvSpPr/>
          <p:nvPr/>
        </p:nvSpPr>
        <p:spPr>
          <a:xfrm>
            <a:off x="9313971" y="4762668"/>
            <a:ext cx="529996" cy="612874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End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" name="Google Shape;948;p70">
            <a:extLst>
              <a:ext uri="{FF2B5EF4-FFF2-40B4-BE49-F238E27FC236}">
                <a16:creationId xmlns:a16="http://schemas.microsoft.com/office/drawing/2014/main" id="{4418982C-2334-4C09-9163-12568CB11600}"/>
              </a:ext>
            </a:extLst>
          </p:cNvPr>
          <p:cNvCxnSpPr>
            <a:cxnSpLocks/>
            <a:stCxn id="18" idx="1"/>
            <a:endCxn id="3" idx="2"/>
          </p:cNvCxnSpPr>
          <p:nvPr/>
        </p:nvCxnSpPr>
        <p:spPr>
          <a:xfrm rot="10800000">
            <a:off x="2707149" y="3808937"/>
            <a:ext cx="5176366" cy="1255192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949;p70">
            <a:extLst>
              <a:ext uri="{FF2B5EF4-FFF2-40B4-BE49-F238E27FC236}">
                <a16:creationId xmlns:a16="http://schemas.microsoft.com/office/drawing/2014/main" id="{70EDC10D-9CAD-4FAE-91B2-B4DC6CB658AC}"/>
              </a:ext>
            </a:extLst>
          </p:cNvPr>
          <p:cNvSpPr/>
          <p:nvPr/>
        </p:nvSpPr>
        <p:spPr>
          <a:xfrm>
            <a:off x="8768955" y="4657755"/>
            <a:ext cx="429788" cy="48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latin typeface="Trebuchet MS"/>
                <a:ea typeface="Trebuchet MS"/>
                <a:cs typeface="Trebuchet MS"/>
                <a:sym typeface="Trebuchet MS"/>
              </a:rPr>
              <a:t>no</a:t>
            </a: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" name="Google Shape;950;p70">
            <a:extLst>
              <a:ext uri="{FF2B5EF4-FFF2-40B4-BE49-F238E27FC236}">
                <a16:creationId xmlns:a16="http://schemas.microsoft.com/office/drawing/2014/main" id="{547DFC51-9770-4FEA-A8A1-796C17F2A4AD}"/>
              </a:ext>
            </a:extLst>
          </p:cNvPr>
          <p:cNvSpPr/>
          <p:nvPr/>
        </p:nvSpPr>
        <p:spPr>
          <a:xfrm>
            <a:off x="7353352" y="4651364"/>
            <a:ext cx="529996" cy="48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latin typeface="Trebuchet MS"/>
                <a:ea typeface="Trebuchet MS"/>
                <a:cs typeface="Trebuchet MS"/>
                <a:sym typeface="Trebuchet MS"/>
              </a:rPr>
              <a:t>yes</a:t>
            </a: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" name="Google Shape;951;p70">
            <a:extLst>
              <a:ext uri="{FF2B5EF4-FFF2-40B4-BE49-F238E27FC236}">
                <a16:creationId xmlns:a16="http://schemas.microsoft.com/office/drawing/2014/main" id="{4EC161EB-12DF-4B10-8A57-3F6B5D23DA25}"/>
              </a:ext>
            </a:extLst>
          </p:cNvPr>
          <p:cNvCxnSpPr>
            <a:stCxn id="7" idx="0"/>
            <a:endCxn id="3" idx="0"/>
          </p:cNvCxnSpPr>
          <p:nvPr/>
        </p:nvCxnSpPr>
        <p:spPr>
          <a:xfrm rot="16200000" flipH="1" flipV="1">
            <a:off x="4188992" y="1596334"/>
            <a:ext cx="174666" cy="3138351"/>
          </a:xfrm>
          <a:prstGeom prst="bentConnector3">
            <a:avLst>
              <a:gd name="adj1" fmla="val -24614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952;p70">
            <a:extLst>
              <a:ext uri="{FF2B5EF4-FFF2-40B4-BE49-F238E27FC236}">
                <a16:creationId xmlns:a16="http://schemas.microsoft.com/office/drawing/2014/main" id="{102D704A-00A2-4D72-9C0B-7305D0F97A78}"/>
              </a:ext>
            </a:extLst>
          </p:cNvPr>
          <p:cNvSpPr/>
          <p:nvPr/>
        </p:nvSpPr>
        <p:spPr>
          <a:xfrm>
            <a:off x="3019121" y="2630038"/>
            <a:ext cx="2695497" cy="40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rebuchet MS"/>
                <a:ea typeface="Trebuchet MS"/>
                <a:cs typeface="Trebuchet MS"/>
                <a:sym typeface="Trebuchet MS"/>
              </a:rPr>
              <a:t>Hierarchical Grid Search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411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>
            <a:extLst>
              <a:ext uri="{FF2B5EF4-FFF2-40B4-BE49-F238E27FC236}">
                <a16:creationId xmlns:a16="http://schemas.microsoft.com/office/drawing/2014/main" id="{7D7CD46A-72F9-414F-AD43-F67CAA9CD0DE}"/>
              </a:ext>
            </a:extLst>
          </p:cNvPr>
          <p:cNvGrpSpPr/>
          <p:nvPr/>
        </p:nvGrpSpPr>
        <p:grpSpPr>
          <a:xfrm>
            <a:off x="344534" y="256571"/>
            <a:ext cx="3242100" cy="2776090"/>
            <a:chOff x="994340" y="1930823"/>
            <a:chExt cx="2338059" cy="2001993"/>
          </a:xfrm>
        </p:grpSpPr>
        <p:grpSp>
          <p:nvGrpSpPr>
            <p:cNvPr id="2" name="Google Shape;1025;p73">
              <a:extLst>
                <a:ext uri="{FF2B5EF4-FFF2-40B4-BE49-F238E27FC236}">
                  <a16:creationId xmlns:a16="http://schemas.microsoft.com/office/drawing/2014/main" id="{47E7C215-9637-4E42-9BA2-4FEE54DF6FBB}"/>
                </a:ext>
              </a:extLst>
            </p:cNvPr>
            <p:cNvGrpSpPr/>
            <p:nvPr/>
          </p:nvGrpSpPr>
          <p:grpSpPr>
            <a:xfrm>
              <a:off x="994340" y="1930823"/>
              <a:ext cx="2338059" cy="2001993"/>
              <a:chOff x="540900" y="2666175"/>
              <a:chExt cx="2606822" cy="2232125"/>
            </a:xfrm>
          </p:grpSpPr>
          <p:pic>
            <p:nvPicPr>
              <p:cNvPr id="3" name="Google Shape;1026;p73">
                <a:extLst>
                  <a:ext uri="{FF2B5EF4-FFF2-40B4-BE49-F238E27FC236}">
                    <a16:creationId xmlns:a16="http://schemas.microsoft.com/office/drawing/2014/main" id="{7A30DC6C-800F-4EA7-B851-2BFAB3070651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40900" y="2666175"/>
                <a:ext cx="2606822" cy="2232125"/>
              </a:xfrm>
              <a:prstGeom prst="rect">
                <a:avLst/>
              </a:prstGeom>
              <a:noFill/>
              <a:ln w="9525" cap="flat" cmpd="sng">
                <a:solidFill>
                  <a:srgbClr val="9E9E9E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4" name="Google Shape;1027;p73">
                <a:extLst>
                  <a:ext uri="{FF2B5EF4-FFF2-40B4-BE49-F238E27FC236}">
                    <a16:creationId xmlns:a16="http://schemas.microsoft.com/office/drawing/2014/main" id="{FA052CD7-C83B-44FD-9680-F294CDCE5127}"/>
                  </a:ext>
                </a:extLst>
              </p:cNvPr>
              <p:cNvSpPr/>
              <p:nvPr/>
            </p:nvSpPr>
            <p:spPr>
              <a:xfrm>
                <a:off x="1417300" y="3031950"/>
                <a:ext cx="936000" cy="1670700"/>
              </a:xfrm>
              <a:prstGeom prst="rect">
                <a:avLst/>
              </a:prstGeom>
              <a:solidFill>
                <a:srgbClr val="FFC9C9">
                  <a:alpha val="45100"/>
                </a:srgb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latin typeface="Trebuchet MS"/>
                    <a:ea typeface="Trebuchet MS"/>
                    <a:cs typeface="Trebuchet MS"/>
                    <a:sym typeface="Trebuchet MS"/>
                  </a:rPr>
                  <a:t>r</a:t>
                </a:r>
                <a:r>
                  <a:rPr lang="zh-TW" sz="1200" b="1" baseline="-25000">
                    <a:latin typeface="Trebuchet MS"/>
                    <a:ea typeface="Trebuchet MS"/>
                    <a:cs typeface="Trebuchet MS"/>
                    <a:sym typeface="Trebuchet MS"/>
                  </a:rPr>
                  <a:t>1</a:t>
                </a:r>
                <a:endParaRPr sz="1200" b="1" baseline="-250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" name="Google Shape;1028;p73">
                <a:extLst>
                  <a:ext uri="{FF2B5EF4-FFF2-40B4-BE49-F238E27FC236}">
                    <a16:creationId xmlns:a16="http://schemas.microsoft.com/office/drawing/2014/main" id="{84C1E9D3-C68D-41CA-A2AD-D1198DB56F9D}"/>
                  </a:ext>
                </a:extLst>
              </p:cNvPr>
              <p:cNvSpPr/>
              <p:nvPr/>
            </p:nvSpPr>
            <p:spPr>
              <a:xfrm>
                <a:off x="602900" y="3349075"/>
                <a:ext cx="219000" cy="201000"/>
              </a:xfrm>
              <a:prstGeom prst="rect">
                <a:avLst/>
              </a:prstGeom>
              <a:solidFill>
                <a:srgbClr val="FFD9B2">
                  <a:alpha val="61900"/>
                </a:srgb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b="1">
                    <a:latin typeface="Trebuchet MS"/>
                    <a:ea typeface="Trebuchet MS"/>
                    <a:cs typeface="Trebuchet MS"/>
                    <a:sym typeface="Trebuchet MS"/>
                  </a:rPr>
                  <a:t>r</a:t>
                </a:r>
                <a:r>
                  <a:rPr lang="zh-TW" sz="1000" b="1" baseline="-25000">
                    <a:latin typeface="Trebuchet MS"/>
                    <a:ea typeface="Trebuchet MS"/>
                    <a:cs typeface="Trebuchet MS"/>
                    <a:sym typeface="Trebuchet MS"/>
                  </a:rPr>
                  <a:t>3</a:t>
                </a:r>
                <a:endParaRPr sz="1000" b="1" baseline="-250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" name="Google Shape;1029;p73">
                <a:extLst>
                  <a:ext uri="{FF2B5EF4-FFF2-40B4-BE49-F238E27FC236}">
                    <a16:creationId xmlns:a16="http://schemas.microsoft.com/office/drawing/2014/main" id="{859CE80F-0851-44E4-B9E1-45B26103B94A}"/>
                  </a:ext>
                </a:extLst>
              </p:cNvPr>
              <p:cNvSpPr/>
              <p:nvPr/>
            </p:nvSpPr>
            <p:spPr>
              <a:xfrm>
                <a:off x="1118825" y="3751275"/>
                <a:ext cx="219000" cy="348000"/>
              </a:xfrm>
              <a:prstGeom prst="rect">
                <a:avLst/>
              </a:prstGeom>
              <a:solidFill>
                <a:srgbClr val="FFD9B2">
                  <a:alpha val="61900"/>
                </a:srgb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zh-TW" sz="1000" b="1">
                    <a:latin typeface="Trebuchet MS"/>
                    <a:ea typeface="Trebuchet MS"/>
                    <a:cs typeface="Trebuchet MS"/>
                    <a:sym typeface="Trebuchet MS"/>
                  </a:rPr>
                  <a:t>r</a:t>
                </a:r>
                <a:r>
                  <a:rPr lang="zh-TW" sz="1000" b="1" baseline="-25000"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  <a:endParaRPr sz="1000" b="1" baseline="-250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" name="Google Shape;1030;p73">
                <a:extLst>
                  <a:ext uri="{FF2B5EF4-FFF2-40B4-BE49-F238E27FC236}">
                    <a16:creationId xmlns:a16="http://schemas.microsoft.com/office/drawing/2014/main" id="{D57CED52-CCE6-423E-B565-86C5403E7A97}"/>
                  </a:ext>
                </a:extLst>
              </p:cNvPr>
              <p:cNvSpPr/>
              <p:nvPr/>
            </p:nvSpPr>
            <p:spPr>
              <a:xfrm>
                <a:off x="2031725" y="3743538"/>
                <a:ext cx="89400" cy="7740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" name="Google Shape;1031;p73">
                <a:extLst>
                  <a:ext uri="{FF2B5EF4-FFF2-40B4-BE49-F238E27FC236}">
                    <a16:creationId xmlns:a16="http://schemas.microsoft.com/office/drawing/2014/main" id="{73628D7F-847C-4C09-9A2D-DE5FA5D38B2E}"/>
                  </a:ext>
                </a:extLst>
              </p:cNvPr>
              <p:cNvSpPr/>
              <p:nvPr/>
            </p:nvSpPr>
            <p:spPr>
              <a:xfrm>
                <a:off x="1604025" y="4158913"/>
                <a:ext cx="89400" cy="7740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" name="Google Shape;1032;p73">
                <a:extLst>
                  <a:ext uri="{FF2B5EF4-FFF2-40B4-BE49-F238E27FC236}">
                    <a16:creationId xmlns:a16="http://schemas.microsoft.com/office/drawing/2014/main" id="{17E15E94-A2EE-41D1-9360-7C9DFA762278}"/>
                  </a:ext>
                </a:extLst>
              </p:cNvPr>
              <p:cNvSpPr txBox="1"/>
              <p:nvPr/>
            </p:nvSpPr>
            <p:spPr>
              <a:xfrm>
                <a:off x="1940225" y="3589650"/>
                <a:ext cx="272400" cy="17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b="1" dirty="0">
                    <a:latin typeface="Trebuchet MS"/>
                    <a:ea typeface="Trebuchet MS"/>
                    <a:cs typeface="Trebuchet MS"/>
                    <a:sym typeface="Trebuchet MS"/>
                  </a:rPr>
                  <a:t>POI</a:t>
                </a:r>
                <a:r>
                  <a:rPr lang="zh-TW" sz="1000" b="1" baseline="-25000" dirty="0">
                    <a:latin typeface="Trebuchet MS"/>
                    <a:ea typeface="Trebuchet MS"/>
                    <a:cs typeface="Trebuchet MS"/>
                    <a:sym typeface="Trebuchet MS"/>
                  </a:rPr>
                  <a:t>1</a:t>
                </a:r>
                <a:endParaRPr sz="1000" b="1" baseline="-25000" dirty="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" name="Google Shape;1033;p73">
                <a:extLst>
                  <a:ext uri="{FF2B5EF4-FFF2-40B4-BE49-F238E27FC236}">
                    <a16:creationId xmlns:a16="http://schemas.microsoft.com/office/drawing/2014/main" id="{CF219F9F-586E-4837-A379-C860BF7CB17A}"/>
                  </a:ext>
                </a:extLst>
              </p:cNvPr>
              <p:cNvSpPr txBox="1"/>
              <p:nvPr/>
            </p:nvSpPr>
            <p:spPr>
              <a:xfrm>
                <a:off x="1512525" y="4005025"/>
                <a:ext cx="272400" cy="17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b="1">
                    <a:latin typeface="Trebuchet MS"/>
                    <a:ea typeface="Trebuchet MS"/>
                    <a:cs typeface="Trebuchet MS"/>
                    <a:sym typeface="Trebuchet MS"/>
                  </a:rPr>
                  <a:t>POI</a:t>
                </a:r>
                <a:r>
                  <a:rPr lang="zh-TW" sz="1000" b="1" baseline="-25000"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  <a:endParaRPr sz="1000" b="1" baseline="-250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1" name="Google Shape;1034;p73">
              <a:extLst>
                <a:ext uri="{FF2B5EF4-FFF2-40B4-BE49-F238E27FC236}">
                  <a16:creationId xmlns:a16="http://schemas.microsoft.com/office/drawing/2014/main" id="{B0756EE6-F7D9-4B2D-9675-B54DE2AB84ED}"/>
                </a:ext>
              </a:extLst>
            </p:cNvPr>
            <p:cNvSpPr/>
            <p:nvPr/>
          </p:nvSpPr>
          <p:spPr>
            <a:xfrm>
              <a:off x="1556379" y="2172604"/>
              <a:ext cx="425400" cy="50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accent4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>
                  <a:latin typeface="Trebuchet MS"/>
                  <a:ea typeface="Trebuchet MS"/>
                  <a:cs typeface="Trebuchet MS"/>
                  <a:sym typeface="Trebuchet MS"/>
                </a:rPr>
                <a:t>AnnoBox</a:t>
              </a:r>
              <a:endParaRPr sz="8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" name="Google Shape;1035;p73">
              <a:extLst>
                <a:ext uri="{FF2B5EF4-FFF2-40B4-BE49-F238E27FC236}">
                  <a16:creationId xmlns:a16="http://schemas.microsoft.com/office/drawing/2014/main" id="{90ED57A2-3622-45D1-A536-7D7A979AF8F2}"/>
                </a:ext>
              </a:extLst>
            </p:cNvPr>
            <p:cNvGrpSpPr/>
            <p:nvPr/>
          </p:nvGrpSpPr>
          <p:grpSpPr>
            <a:xfrm>
              <a:off x="1765991" y="2247000"/>
              <a:ext cx="215798" cy="431104"/>
              <a:chOff x="8064775" y="1081675"/>
              <a:chExt cx="257700" cy="514813"/>
            </a:xfrm>
          </p:grpSpPr>
          <p:sp>
            <p:nvSpPr>
              <p:cNvPr id="13" name="Google Shape;1036;p73">
                <a:extLst>
                  <a:ext uri="{FF2B5EF4-FFF2-40B4-BE49-F238E27FC236}">
                    <a16:creationId xmlns:a16="http://schemas.microsoft.com/office/drawing/2014/main" id="{574D6389-255C-4E1B-8061-A7B928105CE8}"/>
                  </a:ext>
                </a:extLst>
              </p:cNvPr>
              <p:cNvSpPr/>
              <p:nvPr/>
            </p:nvSpPr>
            <p:spPr>
              <a:xfrm>
                <a:off x="8064775" y="1081675"/>
                <a:ext cx="250200" cy="505500"/>
              </a:xfrm>
              <a:prstGeom prst="rect">
                <a:avLst/>
              </a:prstGeom>
              <a:noFill/>
              <a:ln w="9525" cap="flat" cmpd="sng">
                <a:solidFill>
                  <a:srgbClr val="98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" name="Google Shape;1037;p73">
                <a:extLst>
                  <a:ext uri="{FF2B5EF4-FFF2-40B4-BE49-F238E27FC236}">
                    <a16:creationId xmlns:a16="http://schemas.microsoft.com/office/drawing/2014/main" id="{1D19837D-CBB5-4F36-BD5D-27E0BDE47A3B}"/>
                  </a:ext>
                </a:extLst>
              </p:cNvPr>
              <p:cNvCxnSpPr/>
              <p:nvPr/>
            </p:nvCxnSpPr>
            <p:spPr>
              <a:xfrm flipH="1">
                <a:off x="8079475" y="1081675"/>
                <a:ext cx="70500" cy="132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038;p73">
                <a:extLst>
                  <a:ext uri="{FF2B5EF4-FFF2-40B4-BE49-F238E27FC236}">
                    <a16:creationId xmlns:a16="http://schemas.microsoft.com/office/drawing/2014/main" id="{2977B2DE-FCE4-4F47-8BCE-6E5749BA3347}"/>
                  </a:ext>
                </a:extLst>
              </p:cNvPr>
              <p:cNvCxnSpPr/>
              <p:nvPr/>
            </p:nvCxnSpPr>
            <p:spPr>
              <a:xfrm flipH="1">
                <a:off x="8070175" y="1081675"/>
                <a:ext cx="150300" cy="260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039;p73">
                <a:extLst>
                  <a:ext uri="{FF2B5EF4-FFF2-40B4-BE49-F238E27FC236}">
                    <a16:creationId xmlns:a16="http://schemas.microsoft.com/office/drawing/2014/main" id="{A94A7CF0-C4C1-474D-863A-EF0531A4A23B}"/>
                  </a:ext>
                </a:extLst>
              </p:cNvPr>
              <p:cNvCxnSpPr/>
              <p:nvPr/>
            </p:nvCxnSpPr>
            <p:spPr>
              <a:xfrm flipH="1">
                <a:off x="8066875" y="1081675"/>
                <a:ext cx="215700" cy="373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040;p73">
                <a:extLst>
                  <a:ext uri="{FF2B5EF4-FFF2-40B4-BE49-F238E27FC236}">
                    <a16:creationId xmlns:a16="http://schemas.microsoft.com/office/drawing/2014/main" id="{49680D91-2E4A-4D60-A9B2-A200FF752C86}"/>
                  </a:ext>
                </a:extLst>
              </p:cNvPr>
              <p:cNvCxnSpPr/>
              <p:nvPr/>
            </p:nvCxnSpPr>
            <p:spPr>
              <a:xfrm flipH="1">
                <a:off x="8066900" y="1153125"/>
                <a:ext cx="243000" cy="420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041;p73">
                <a:extLst>
                  <a:ext uri="{FF2B5EF4-FFF2-40B4-BE49-F238E27FC236}">
                    <a16:creationId xmlns:a16="http://schemas.microsoft.com/office/drawing/2014/main" id="{50C33A7F-4236-4D6E-BE36-070A8155317E}"/>
                  </a:ext>
                </a:extLst>
              </p:cNvPr>
              <p:cNvCxnSpPr/>
              <p:nvPr/>
            </p:nvCxnSpPr>
            <p:spPr>
              <a:xfrm flipH="1">
                <a:off x="8124775" y="1246650"/>
                <a:ext cx="197700" cy="34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042;p73">
                <a:extLst>
                  <a:ext uri="{FF2B5EF4-FFF2-40B4-BE49-F238E27FC236}">
                    <a16:creationId xmlns:a16="http://schemas.microsoft.com/office/drawing/2014/main" id="{4DAD4490-991C-455B-8E24-E914321BBB56}"/>
                  </a:ext>
                </a:extLst>
              </p:cNvPr>
              <p:cNvCxnSpPr/>
              <p:nvPr/>
            </p:nvCxnSpPr>
            <p:spPr>
              <a:xfrm flipH="1">
                <a:off x="8209375" y="1400288"/>
                <a:ext cx="113100" cy="19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0" name="Google Shape;1043;p73">
              <a:extLst>
                <a:ext uri="{FF2B5EF4-FFF2-40B4-BE49-F238E27FC236}">
                  <a16:creationId xmlns:a16="http://schemas.microsoft.com/office/drawing/2014/main" id="{87A5A6E8-27E0-40F7-8290-754098DF81AC}"/>
                </a:ext>
              </a:extLst>
            </p:cNvPr>
            <p:cNvCxnSpPr>
              <a:stCxn id="13" idx="1"/>
              <a:endCxn id="9" idx="2"/>
            </p:cNvCxnSpPr>
            <p:nvPr/>
          </p:nvCxnSpPr>
          <p:spPr>
            <a:xfrm>
              <a:off x="1765991" y="2458653"/>
              <a:ext cx="605700" cy="454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2F2FBD1A-7278-4009-B6E3-7B2A176EFD9B}"/>
              </a:ext>
            </a:extLst>
          </p:cNvPr>
          <p:cNvGrpSpPr/>
          <p:nvPr/>
        </p:nvGrpSpPr>
        <p:grpSpPr>
          <a:xfrm>
            <a:off x="3719648" y="229834"/>
            <a:ext cx="3836348" cy="2776090"/>
            <a:chOff x="4812702" y="733575"/>
            <a:chExt cx="3836348" cy="277609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60AE0E1-9EF6-4EB5-9317-36A7BFC38D73}"/>
                </a:ext>
              </a:extLst>
            </p:cNvPr>
            <p:cNvSpPr/>
            <p:nvPr/>
          </p:nvSpPr>
          <p:spPr>
            <a:xfrm>
              <a:off x="4812702" y="733575"/>
              <a:ext cx="3836348" cy="2776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Similar Images, Stock Photos &amp; Vectors of grey map of Taiwan - 168852314 |  Shutterstock">
              <a:extLst>
                <a:ext uri="{FF2B5EF4-FFF2-40B4-BE49-F238E27FC236}">
                  <a16:creationId xmlns:a16="http://schemas.microsoft.com/office/drawing/2014/main" id="{712996BD-96C4-42AF-A809-FAE0CAC1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31" t="5362" r="8929" b="6987"/>
            <a:stretch/>
          </p:blipFill>
          <p:spPr bwMode="auto">
            <a:xfrm>
              <a:off x="6640100" y="1026946"/>
              <a:ext cx="1199626" cy="2337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1E23851A-83A2-41F6-A426-063F6D84F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80" r="57228" b="32960"/>
            <a:stretch/>
          </p:blipFill>
          <p:spPr>
            <a:xfrm>
              <a:off x="5131517" y="1214167"/>
              <a:ext cx="1307247" cy="1472186"/>
            </a:xfrm>
            <a:prstGeom prst="rect">
              <a:avLst/>
            </a:prstGeom>
          </p:spPr>
        </p:pic>
      </p:grpSp>
      <p:sp>
        <p:nvSpPr>
          <p:cNvPr id="34" name="Google Shape;1028;p73">
            <a:extLst>
              <a:ext uri="{FF2B5EF4-FFF2-40B4-BE49-F238E27FC236}">
                <a16:creationId xmlns:a16="http://schemas.microsoft.com/office/drawing/2014/main" id="{7505DB0B-8E24-45A8-9FE6-360075B3758D}"/>
              </a:ext>
            </a:extLst>
          </p:cNvPr>
          <p:cNvSpPr/>
          <p:nvPr/>
        </p:nvSpPr>
        <p:spPr>
          <a:xfrm>
            <a:off x="4138497" y="839729"/>
            <a:ext cx="272370" cy="249983"/>
          </a:xfrm>
          <a:prstGeom prst="rect">
            <a:avLst/>
          </a:prstGeom>
          <a:solidFill>
            <a:schemeClr val="accent4">
              <a:lumMod val="60000"/>
              <a:lumOff val="40000"/>
              <a:alpha val="30196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" name="Google Shape;1028;p73">
            <a:extLst>
              <a:ext uri="{FF2B5EF4-FFF2-40B4-BE49-F238E27FC236}">
                <a16:creationId xmlns:a16="http://schemas.microsoft.com/office/drawing/2014/main" id="{4E1B54EA-A02E-4DFC-8119-42B06578DC72}"/>
              </a:ext>
            </a:extLst>
          </p:cNvPr>
          <p:cNvSpPr/>
          <p:nvPr/>
        </p:nvSpPr>
        <p:spPr>
          <a:xfrm>
            <a:off x="4954192" y="1476307"/>
            <a:ext cx="272370" cy="497281"/>
          </a:xfrm>
          <a:prstGeom prst="rect">
            <a:avLst/>
          </a:prstGeom>
          <a:solidFill>
            <a:schemeClr val="accent4">
              <a:lumMod val="60000"/>
              <a:lumOff val="40000"/>
              <a:alpha val="30196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" name="Google Shape;1028;p73">
            <a:extLst>
              <a:ext uri="{FF2B5EF4-FFF2-40B4-BE49-F238E27FC236}">
                <a16:creationId xmlns:a16="http://schemas.microsoft.com/office/drawing/2014/main" id="{A5C54989-74C8-4513-B797-128C04469AEA}"/>
              </a:ext>
            </a:extLst>
          </p:cNvPr>
          <p:cNvSpPr/>
          <p:nvPr/>
        </p:nvSpPr>
        <p:spPr>
          <a:xfrm>
            <a:off x="5554025" y="514378"/>
            <a:ext cx="1124429" cy="2161549"/>
          </a:xfrm>
          <a:prstGeom prst="rect">
            <a:avLst/>
          </a:prstGeom>
          <a:solidFill>
            <a:schemeClr val="accent4">
              <a:lumMod val="60000"/>
              <a:lumOff val="40000"/>
              <a:alpha val="30196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1E63883-57EE-43C4-80C4-675773F305D6}"/>
              </a:ext>
            </a:extLst>
          </p:cNvPr>
          <p:cNvSpPr/>
          <p:nvPr/>
        </p:nvSpPr>
        <p:spPr>
          <a:xfrm>
            <a:off x="5633732" y="2661079"/>
            <a:ext cx="1385841" cy="27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r</a:t>
            </a:r>
            <a:r>
              <a:rPr lang="en-US" altLang="zh-TW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1</a:t>
            </a:r>
            <a:r>
              <a:rPr lang="en-US" altLang="zh-TW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 (x, y, w, h, α)</a:t>
            </a:r>
            <a:endParaRPr lang="zh-TW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C776F2F-1AB3-4D3F-A5F3-B4A0678D1817}"/>
              </a:ext>
            </a:extLst>
          </p:cNvPr>
          <p:cNvSpPr/>
          <p:nvPr/>
        </p:nvSpPr>
        <p:spPr>
          <a:xfrm>
            <a:off x="4245619" y="1957007"/>
            <a:ext cx="1385841" cy="27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r</a:t>
            </a:r>
            <a:r>
              <a:rPr lang="en-US" altLang="zh-TW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en-US" altLang="zh-TW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 (x, y, w, h, α)</a:t>
            </a:r>
            <a:endParaRPr lang="zh-TW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3E5A357-5411-4F93-957C-33C281907BF5}"/>
              </a:ext>
            </a:extLst>
          </p:cNvPr>
          <p:cNvSpPr/>
          <p:nvPr/>
        </p:nvSpPr>
        <p:spPr>
          <a:xfrm>
            <a:off x="3719649" y="551189"/>
            <a:ext cx="1385841" cy="27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r</a:t>
            </a:r>
            <a:r>
              <a:rPr lang="en-US" altLang="zh-TW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3</a:t>
            </a:r>
            <a:r>
              <a:rPr lang="en-US" altLang="zh-TW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 (x, y, w, h, α)</a:t>
            </a:r>
            <a:endParaRPr lang="zh-TW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DE45150-3FBB-48A6-8C54-AB3C141B6DD3}"/>
              </a:ext>
            </a:extLst>
          </p:cNvPr>
          <p:cNvSpPr txBox="1"/>
          <p:nvPr/>
        </p:nvSpPr>
        <p:spPr>
          <a:xfrm>
            <a:off x="6146859" y="271254"/>
            <a:ext cx="88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EF3C49"/>
                </a:solidFill>
                <a:latin typeface="Trebuchet MS" panose="020B0603020202020204" pitchFamily="34" charset="0"/>
              </a:rPr>
              <a:t>POI</a:t>
            </a:r>
            <a:r>
              <a:rPr lang="en-US" altLang="zh-TW" sz="800" dirty="0">
                <a:solidFill>
                  <a:srgbClr val="EF3C49"/>
                </a:solidFill>
                <a:latin typeface="Trebuchet MS" panose="020B0603020202020204" pitchFamily="34" charset="0"/>
              </a:rPr>
              <a:t>1</a:t>
            </a:r>
            <a:r>
              <a:rPr lang="en-US" altLang="zh-TW" sz="1200" dirty="0">
                <a:solidFill>
                  <a:srgbClr val="EF3C49"/>
                </a:solidFill>
                <a:latin typeface="Trebuchet MS" panose="020B0603020202020204" pitchFamily="34" charset="0"/>
              </a:rPr>
              <a:t> (x, y)</a:t>
            </a:r>
            <a:endParaRPr lang="zh-TW" altLang="en-US" sz="1200" dirty="0">
              <a:solidFill>
                <a:srgbClr val="EF3C49"/>
              </a:solidFill>
              <a:latin typeface="Trebuchet MS" panose="020B0603020202020204" pitchFamily="34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76CE9AA-DF8D-4357-B0CB-FE6FE859B254}"/>
              </a:ext>
            </a:extLst>
          </p:cNvPr>
          <p:cNvSpPr txBox="1"/>
          <p:nvPr/>
        </p:nvSpPr>
        <p:spPr>
          <a:xfrm>
            <a:off x="5883927" y="1056886"/>
            <a:ext cx="88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EF3C49"/>
                </a:solidFill>
                <a:latin typeface="Trebuchet MS" panose="020B0603020202020204" pitchFamily="34" charset="0"/>
              </a:rPr>
              <a:t>POI</a:t>
            </a:r>
            <a:r>
              <a:rPr lang="en-US" altLang="zh-TW" sz="800" dirty="0">
                <a:solidFill>
                  <a:srgbClr val="EF3C49"/>
                </a:solidFill>
                <a:latin typeface="Trebuchet MS" panose="020B0603020202020204" pitchFamily="34" charset="0"/>
              </a:rPr>
              <a:t>2</a:t>
            </a:r>
            <a:r>
              <a:rPr lang="en-US" altLang="zh-TW" sz="1200" dirty="0">
                <a:solidFill>
                  <a:srgbClr val="EF3C49"/>
                </a:solidFill>
                <a:latin typeface="Trebuchet MS" panose="020B0603020202020204" pitchFamily="34" charset="0"/>
              </a:rPr>
              <a:t> (x, y)</a:t>
            </a:r>
            <a:endParaRPr lang="zh-TW" altLang="en-US" sz="1200" dirty="0">
              <a:solidFill>
                <a:srgbClr val="EF3C49"/>
              </a:solidFill>
              <a:latin typeface="Trebuchet MS" panose="020B0603020202020204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8714577-8ED3-4BF7-B36C-DD48EE250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27" y="1321986"/>
            <a:ext cx="203614" cy="20361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699A0D0-8C73-4959-9C9E-A426EB84C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3" y="523205"/>
            <a:ext cx="203614" cy="203614"/>
          </a:xfrm>
          <a:prstGeom prst="rect">
            <a:avLst/>
          </a:prstGeom>
        </p:spPr>
      </p:pic>
      <p:sp>
        <p:nvSpPr>
          <p:cNvPr id="140" name="矩形 139">
            <a:extLst>
              <a:ext uri="{FF2B5EF4-FFF2-40B4-BE49-F238E27FC236}">
                <a16:creationId xmlns:a16="http://schemas.microsoft.com/office/drawing/2014/main" id="{400D5E1A-D794-420F-8C1A-145DB0AF83B0}"/>
              </a:ext>
            </a:extLst>
          </p:cNvPr>
          <p:cNvSpPr/>
          <p:nvPr/>
        </p:nvSpPr>
        <p:spPr>
          <a:xfrm>
            <a:off x="7852228" y="2333822"/>
            <a:ext cx="541508" cy="27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rPr>
              <a:t>(w, h)</a:t>
            </a:r>
            <a:endParaRPr lang="zh-TW" altLang="en-US" sz="1200" dirty="0">
              <a:solidFill>
                <a:schemeClr val="bg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4F12435-AE28-425D-BD7F-28E94F93687E}"/>
              </a:ext>
            </a:extLst>
          </p:cNvPr>
          <p:cNvCxnSpPr>
            <a:cxnSpLocks/>
            <a:stCxn id="223" idx="1"/>
            <a:endCxn id="28" idx="3"/>
          </p:cNvCxnSpPr>
          <p:nvPr/>
        </p:nvCxnSpPr>
        <p:spPr>
          <a:xfrm flipH="1" flipV="1">
            <a:off x="6191341" y="1423793"/>
            <a:ext cx="1574348" cy="49030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單箭頭接點 210">
            <a:extLst>
              <a:ext uri="{FF2B5EF4-FFF2-40B4-BE49-F238E27FC236}">
                <a16:creationId xmlns:a16="http://schemas.microsoft.com/office/drawing/2014/main" id="{55F2B64E-428C-48C5-A6E3-2008C26C8F8B}"/>
              </a:ext>
            </a:extLst>
          </p:cNvPr>
          <p:cNvCxnSpPr>
            <a:cxnSpLocks/>
            <a:stCxn id="215" idx="1"/>
            <a:endCxn id="30" idx="3"/>
          </p:cNvCxnSpPr>
          <p:nvPr/>
        </p:nvCxnSpPr>
        <p:spPr>
          <a:xfrm flipH="1" flipV="1">
            <a:off x="6530267" y="625012"/>
            <a:ext cx="1234542" cy="16502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群組 213">
            <a:extLst>
              <a:ext uri="{FF2B5EF4-FFF2-40B4-BE49-F238E27FC236}">
                <a16:creationId xmlns:a16="http://schemas.microsoft.com/office/drawing/2014/main" id="{15BBFB0A-62F8-46D0-87F0-34848BE5DEFC}"/>
              </a:ext>
            </a:extLst>
          </p:cNvPr>
          <p:cNvGrpSpPr/>
          <p:nvPr/>
        </p:nvGrpSpPr>
        <p:grpSpPr>
          <a:xfrm>
            <a:off x="7764809" y="360758"/>
            <a:ext cx="656133" cy="858558"/>
            <a:chOff x="3336513" y="2359293"/>
            <a:chExt cx="656133" cy="858558"/>
          </a:xfrm>
        </p:grpSpPr>
        <p:sp>
          <p:nvSpPr>
            <p:cNvPr id="215" name="矩形: 圓角 214">
              <a:extLst>
                <a:ext uri="{FF2B5EF4-FFF2-40B4-BE49-F238E27FC236}">
                  <a16:creationId xmlns:a16="http://schemas.microsoft.com/office/drawing/2014/main" id="{70A3963E-5A13-4B58-BEE4-8A5E44C0C285}"/>
                </a:ext>
              </a:extLst>
            </p:cNvPr>
            <p:cNvSpPr/>
            <p:nvPr/>
          </p:nvSpPr>
          <p:spPr>
            <a:xfrm>
              <a:off x="3336513" y="2359293"/>
              <a:ext cx="656133" cy="8585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rtlCol="0" anchor="t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AnnoBox1</a:t>
              </a:r>
              <a:endParaRPr lang="zh-TW" alt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7" name="直線接點 216">
              <a:extLst>
                <a:ext uri="{FF2B5EF4-FFF2-40B4-BE49-F238E27FC236}">
                  <a16:creationId xmlns:a16="http://schemas.microsoft.com/office/drawing/2014/main" id="{99B69171-9275-4C79-89B0-E8E69232962A}"/>
                </a:ext>
              </a:extLst>
            </p:cNvPr>
            <p:cNvCxnSpPr>
              <a:cxnSpLocks/>
            </p:cNvCxnSpPr>
            <p:nvPr/>
          </p:nvCxnSpPr>
          <p:spPr>
            <a:xfrm>
              <a:off x="3392355" y="3085228"/>
              <a:ext cx="549812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7A9B60A2-941A-499F-B970-2B2559ABAC3E}"/>
                </a:ext>
              </a:extLst>
            </p:cNvPr>
            <p:cNvCxnSpPr>
              <a:cxnSpLocks/>
            </p:cNvCxnSpPr>
            <p:nvPr/>
          </p:nvCxnSpPr>
          <p:spPr>
            <a:xfrm>
              <a:off x="3392355" y="3028806"/>
              <a:ext cx="549812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接點 218">
              <a:extLst>
                <a:ext uri="{FF2B5EF4-FFF2-40B4-BE49-F238E27FC236}">
                  <a16:creationId xmlns:a16="http://schemas.microsoft.com/office/drawing/2014/main" id="{B69782D4-B7D8-4D7B-885D-409883516B92}"/>
                </a:ext>
              </a:extLst>
            </p:cNvPr>
            <p:cNvCxnSpPr>
              <a:cxnSpLocks/>
            </p:cNvCxnSpPr>
            <p:nvPr/>
          </p:nvCxnSpPr>
          <p:spPr>
            <a:xfrm>
              <a:off x="3392355" y="3139326"/>
              <a:ext cx="335047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1" name="Picture 8">
              <a:extLst>
                <a:ext uri="{FF2B5EF4-FFF2-40B4-BE49-F238E27FC236}">
                  <a16:creationId xmlns:a16="http://schemas.microsoft.com/office/drawing/2014/main" id="{E67BF0BB-D747-4D33-ABBE-612AFF4881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712" y="2473249"/>
              <a:ext cx="533455" cy="53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A4D066BC-4F90-4425-BA30-B06D0F5ACA43}"/>
              </a:ext>
            </a:extLst>
          </p:cNvPr>
          <p:cNvGrpSpPr/>
          <p:nvPr/>
        </p:nvGrpSpPr>
        <p:grpSpPr>
          <a:xfrm>
            <a:off x="7765689" y="1484822"/>
            <a:ext cx="656133" cy="858558"/>
            <a:chOff x="3336513" y="2359293"/>
            <a:chExt cx="656133" cy="858558"/>
          </a:xfrm>
        </p:grpSpPr>
        <p:sp>
          <p:nvSpPr>
            <p:cNvPr id="223" name="矩形: 圓角 222">
              <a:extLst>
                <a:ext uri="{FF2B5EF4-FFF2-40B4-BE49-F238E27FC236}">
                  <a16:creationId xmlns:a16="http://schemas.microsoft.com/office/drawing/2014/main" id="{86E5F113-090D-410F-9E73-8DDBC06772D4}"/>
                </a:ext>
              </a:extLst>
            </p:cNvPr>
            <p:cNvSpPr/>
            <p:nvPr/>
          </p:nvSpPr>
          <p:spPr>
            <a:xfrm>
              <a:off x="3336513" y="2359293"/>
              <a:ext cx="656133" cy="8585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rtlCol="0" anchor="t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AnnoBox2</a:t>
              </a:r>
              <a:endParaRPr lang="zh-TW" alt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5E81C081-6B31-485F-AD67-138449C56A4A}"/>
                </a:ext>
              </a:extLst>
            </p:cNvPr>
            <p:cNvCxnSpPr>
              <a:cxnSpLocks/>
            </p:cNvCxnSpPr>
            <p:nvPr/>
          </p:nvCxnSpPr>
          <p:spPr>
            <a:xfrm>
              <a:off x="3392355" y="3085228"/>
              <a:ext cx="549812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7E01C181-7060-4827-A372-948FC85DE8B7}"/>
                </a:ext>
              </a:extLst>
            </p:cNvPr>
            <p:cNvCxnSpPr>
              <a:cxnSpLocks/>
            </p:cNvCxnSpPr>
            <p:nvPr/>
          </p:nvCxnSpPr>
          <p:spPr>
            <a:xfrm>
              <a:off x="3392355" y="3028806"/>
              <a:ext cx="549812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接點 233">
              <a:extLst>
                <a:ext uri="{FF2B5EF4-FFF2-40B4-BE49-F238E27FC236}">
                  <a16:creationId xmlns:a16="http://schemas.microsoft.com/office/drawing/2014/main" id="{62174171-7984-46F8-AA62-AFD2E6B4050D}"/>
                </a:ext>
              </a:extLst>
            </p:cNvPr>
            <p:cNvCxnSpPr>
              <a:cxnSpLocks/>
            </p:cNvCxnSpPr>
            <p:nvPr/>
          </p:nvCxnSpPr>
          <p:spPr>
            <a:xfrm>
              <a:off x="3392355" y="3139326"/>
              <a:ext cx="335047" cy="0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5" name="Picture 8">
              <a:extLst>
                <a:ext uri="{FF2B5EF4-FFF2-40B4-BE49-F238E27FC236}">
                  <a16:creationId xmlns:a16="http://schemas.microsoft.com/office/drawing/2014/main" id="{39E4F2F7-258A-4359-BFAC-2DA989DEC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712" y="2473249"/>
              <a:ext cx="533455" cy="53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7" name="矩形 236">
            <a:extLst>
              <a:ext uri="{FF2B5EF4-FFF2-40B4-BE49-F238E27FC236}">
                <a16:creationId xmlns:a16="http://schemas.microsoft.com/office/drawing/2014/main" id="{E9702E9D-B384-4D46-82DB-1A9E9834A14F}"/>
              </a:ext>
            </a:extLst>
          </p:cNvPr>
          <p:cNvSpPr/>
          <p:nvPr/>
        </p:nvSpPr>
        <p:spPr>
          <a:xfrm>
            <a:off x="7828955" y="1151272"/>
            <a:ext cx="541508" cy="27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rPr>
              <a:t>(w, h)</a:t>
            </a:r>
            <a:endParaRPr lang="zh-TW" altLang="en-US" sz="1200" dirty="0">
              <a:solidFill>
                <a:schemeClr val="bg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3C0D88B-E297-478A-8E57-4BA4BD428636}"/>
              </a:ext>
            </a:extLst>
          </p:cNvPr>
          <p:cNvGrpSpPr/>
          <p:nvPr/>
        </p:nvGrpSpPr>
        <p:grpSpPr>
          <a:xfrm>
            <a:off x="-2837365" y="3928597"/>
            <a:ext cx="3557727" cy="3066869"/>
            <a:chOff x="-2837365" y="3928597"/>
            <a:chExt cx="3557727" cy="3066869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963A776C-50CD-471F-84AD-400F6A8F34AA}"/>
                </a:ext>
              </a:extLst>
            </p:cNvPr>
            <p:cNvGrpSpPr/>
            <p:nvPr/>
          </p:nvGrpSpPr>
          <p:grpSpPr>
            <a:xfrm>
              <a:off x="-2837365" y="3928597"/>
              <a:ext cx="3557727" cy="2682100"/>
              <a:chOff x="5559041" y="1435872"/>
              <a:chExt cx="3557727" cy="2682100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7631EC8-4227-481E-BB9A-617EB4CAA4F1}"/>
                  </a:ext>
                </a:extLst>
              </p:cNvPr>
              <p:cNvSpPr/>
              <p:nvPr/>
            </p:nvSpPr>
            <p:spPr>
              <a:xfrm>
                <a:off x="5559041" y="1435872"/>
                <a:ext cx="3557727" cy="26821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4" name="Picture 4" descr="Similar Images, Stock Photos &amp; Vectors of grey map of Taiwan - 168852314 |  Shutterstock">
                <a:extLst>
                  <a:ext uri="{FF2B5EF4-FFF2-40B4-BE49-F238E27FC236}">
                    <a16:creationId xmlns:a16="http://schemas.microsoft.com/office/drawing/2014/main" id="{E02A42F3-BB51-4D1E-80E8-A6BDD63CF0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31" t="5362" r="8929" b="6987"/>
              <a:stretch/>
            </p:blipFill>
            <p:spPr bwMode="auto">
              <a:xfrm>
                <a:off x="7239699" y="1729243"/>
                <a:ext cx="1199626" cy="23376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B3C1E32B-5C3C-4D9C-8E09-472B73ECCE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280" r="57228" b="32960"/>
              <a:stretch/>
            </p:blipFill>
            <p:spPr>
              <a:xfrm>
                <a:off x="5731116" y="1916464"/>
                <a:ext cx="1307247" cy="1472186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894F3543-3659-40AE-9859-9C1404848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0380" y="2528024"/>
                <a:ext cx="203614" cy="203614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A04FAA00-D5F7-46E5-B42B-F4B4906BD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306" y="1729243"/>
                <a:ext cx="203614" cy="203614"/>
              </a:xfrm>
              <a:prstGeom prst="rect">
                <a:avLst/>
              </a:prstGeom>
            </p:spPr>
          </p:pic>
        </p:grpSp>
        <p:sp>
          <p:nvSpPr>
            <p:cNvPr id="78" name="Google Shape;1028;p73">
              <a:extLst>
                <a:ext uri="{FF2B5EF4-FFF2-40B4-BE49-F238E27FC236}">
                  <a16:creationId xmlns:a16="http://schemas.microsoft.com/office/drawing/2014/main" id="{D710F7B4-845F-4F58-8EDE-4925A4DA0F04}"/>
                </a:ext>
              </a:extLst>
            </p:cNvPr>
            <p:cNvSpPr/>
            <p:nvPr/>
          </p:nvSpPr>
          <p:spPr>
            <a:xfrm>
              <a:off x="-2580330" y="4535527"/>
              <a:ext cx="272370" cy="24998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" name="Google Shape;1028;p73">
              <a:extLst>
                <a:ext uri="{FF2B5EF4-FFF2-40B4-BE49-F238E27FC236}">
                  <a16:creationId xmlns:a16="http://schemas.microsoft.com/office/drawing/2014/main" id="{4D9FD24C-9EED-46C2-B1D2-169BA6D0763D}"/>
                </a:ext>
              </a:extLst>
            </p:cNvPr>
            <p:cNvSpPr/>
            <p:nvPr/>
          </p:nvSpPr>
          <p:spPr>
            <a:xfrm>
              <a:off x="-1749561" y="5191650"/>
              <a:ext cx="272370" cy="49728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" name="Google Shape;1028;p73">
              <a:extLst>
                <a:ext uri="{FF2B5EF4-FFF2-40B4-BE49-F238E27FC236}">
                  <a16:creationId xmlns:a16="http://schemas.microsoft.com/office/drawing/2014/main" id="{5A945562-2CA1-4486-B0B5-9A013CC94EEA}"/>
                </a:ext>
              </a:extLst>
            </p:cNvPr>
            <p:cNvSpPr/>
            <p:nvPr/>
          </p:nvSpPr>
          <p:spPr>
            <a:xfrm>
              <a:off x="-1140234" y="4221968"/>
              <a:ext cx="1124429" cy="216154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" name="Google Shape;1034;p73">
              <a:extLst>
                <a:ext uri="{FF2B5EF4-FFF2-40B4-BE49-F238E27FC236}">
                  <a16:creationId xmlns:a16="http://schemas.microsoft.com/office/drawing/2014/main" id="{57CBD9A4-DD70-4BE4-87CB-0F1E56DD131A}"/>
                </a:ext>
              </a:extLst>
            </p:cNvPr>
            <p:cNvSpPr/>
            <p:nvPr/>
          </p:nvSpPr>
          <p:spPr>
            <a:xfrm>
              <a:off x="110587" y="4007215"/>
              <a:ext cx="541508" cy="633015"/>
            </a:xfrm>
            <a:prstGeom prst="rect">
              <a:avLst/>
            </a:prstGeom>
            <a:solidFill>
              <a:srgbClr val="E7E6E6">
                <a:alpha val="80000"/>
              </a:srgbClr>
            </a:solidFill>
            <a:ln w="2857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Trebuchet MS"/>
                  <a:ea typeface="Trebuchet MS"/>
                  <a:cs typeface="Trebuchet MS"/>
                  <a:sym typeface="Trebuchet MS"/>
                </a:rPr>
                <a:t>AnnoBox</a:t>
              </a:r>
              <a:r>
                <a:rPr lang="en-US" alt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lang="en-US"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DB9BDFFC-D29D-456D-B194-8CA3E1FC58F7}"/>
                </a:ext>
              </a:extLst>
            </p:cNvPr>
            <p:cNvSpPr/>
            <p:nvPr/>
          </p:nvSpPr>
          <p:spPr>
            <a:xfrm>
              <a:off x="202707" y="4606633"/>
              <a:ext cx="357267" cy="27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r</a:t>
              </a:r>
              <a:r>
                <a:rPr lang="en-US" altLang="zh-TW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4</a:t>
              </a:r>
              <a:endParaRPr lang="zh-TW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35E82E3A-ECDB-40BD-A3C6-24B1B7DC2332}"/>
                </a:ext>
              </a:extLst>
            </p:cNvPr>
            <p:cNvSpPr/>
            <p:nvPr/>
          </p:nvSpPr>
          <p:spPr>
            <a:xfrm>
              <a:off x="-2622779" y="4696505"/>
              <a:ext cx="357267" cy="27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r</a:t>
              </a:r>
              <a:r>
                <a:rPr lang="en-US" altLang="zh-TW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3</a:t>
              </a:r>
              <a:endParaRPr lang="zh-TW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40E9487D-1400-4A8D-AF00-883A3CBA80DA}"/>
                </a:ext>
              </a:extLst>
            </p:cNvPr>
            <p:cNvSpPr/>
            <p:nvPr/>
          </p:nvSpPr>
          <p:spPr>
            <a:xfrm>
              <a:off x="-1782095" y="5618933"/>
              <a:ext cx="357267" cy="27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r</a:t>
              </a:r>
              <a:r>
                <a:rPr lang="en-US" altLang="zh-TW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2</a:t>
              </a:r>
              <a:endParaRPr lang="zh-TW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AC2B3F7B-DC2D-48DE-9EC9-E7E334E4DA6E}"/>
                </a:ext>
              </a:extLst>
            </p:cNvPr>
            <p:cNvSpPr/>
            <p:nvPr/>
          </p:nvSpPr>
          <p:spPr>
            <a:xfrm>
              <a:off x="-1156707" y="6353249"/>
              <a:ext cx="1385841" cy="27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r</a:t>
              </a:r>
              <a:r>
                <a:rPr lang="en-US" altLang="zh-TW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1</a:t>
              </a:r>
              <a:r>
                <a:rPr lang="en-US" altLang="zh-TW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 (x, y, w, h)</a:t>
              </a:r>
              <a:endParaRPr lang="zh-TW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95" name="文字方塊 294">
              <a:extLst>
                <a:ext uri="{FF2B5EF4-FFF2-40B4-BE49-F238E27FC236}">
                  <a16:creationId xmlns:a16="http://schemas.microsoft.com/office/drawing/2014/main" id="{8C900B1B-20F3-4BAF-A8A4-B7174A7AF207}"/>
                </a:ext>
              </a:extLst>
            </p:cNvPr>
            <p:cNvSpPr txBox="1"/>
            <p:nvPr/>
          </p:nvSpPr>
          <p:spPr>
            <a:xfrm>
              <a:off x="-843670" y="4767987"/>
              <a:ext cx="880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EF3C49"/>
                  </a:solidFill>
                  <a:latin typeface="Trebuchet MS" panose="020B0603020202020204" pitchFamily="34" charset="0"/>
                </a:rPr>
                <a:t>POI</a:t>
              </a:r>
              <a:r>
                <a:rPr lang="en-US" altLang="zh-TW" sz="800" dirty="0">
                  <a:solidFill>
                    <a:srgbClr val="EF3C49"/>
                  </a:solidFill>
                  <a:latin typeface="Trebuchet MS" panose="020B0603020202020204" pitchFamily="34" charset="0"/>
                </a:rPr>
                <a:t>2</a:t>
              </a:r>
              <a:r>
                <a:rPr lang="en-US" altLang="zh-TW" sz="1200" dirty="0">
                  <a:solidFill>
                    <a:srgbClr val="EF3C49"/>
                  </a:solidFill>
                  <a:latin typeface="Trebuchet MS" panose="020B0603020202020204" pitchFamily="34" charset="0"/>
                </a:rPr>
                <a:t> (x, y)</a:t>
              </a:r>
              <a:endParaRPr lang="zh-TW" altLang="en-US" sz="1200" dirty="0">
                <a:solidFill>
                  <a:srgbClr val="EF3C49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8741D036-F1A2-4AB6-AB1D-0292C2F5CCB7}"/>
                </a:ext>
              </a:extLst>
            </p:cNvPr>
            <p:cNvSpPr/>
            <p:nvPr/>
          </p:nvSpPr>
          <p:spPr>
            <a:xfrm>
              <a:off x="-1709302" y="4072846"/>
              <a:ext cx="541508" cy="27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bg2">
                      <a:lumMod val="75000"/>
                    </a:schemeClr>
                  </a:solidFill>
                  <a:latin typeface="Trebuchet MS" panose="020B0603020202020204" pitchFamily="34" charset="0"/>
                </a:rPr>
                <a:t>(w, h)</a:t>
              </a:r>
              <a:endParaRPr lang="zh-TW" altLang="en-US" sz="1200" dirty="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297" name="群組 296">
              <a:extLst>
                <a:ext uri="{FF2B5EF4-FFF2-40B4-BE49-F238E27FC236}">
                  <a16:creationId xmlns:a16="http://schemas.microsoft.com/office/drawing/2014/main" id="{EB93DA26-543A-4C70-983B-E5EA79387A19}"/>
                </a:ext>
              </a:extLst>
            </p:cNvPr>
            <p:cNvGrpSpPr/>
            <p:nvPr/>
          </p:nvGrpSpPr>
          <p:grpSpPr>
            <a:xfrm>
              <a:off x="-1657484" y="4358119"/>
              <a:ext cx="656133" cy="858558"/>
              <a:chOff x="3336513" y="2359293"/>
              <a:chExt cx="656133" cy="858558"/>
            </a:xfrm>
          </p:grpSpPr>
          <p:sp>
            <p:nvSpPr>
              <p:cNvPr id="310" name="矩形: 圓角 309">
                <a:extLst>
                  <a:ext uri="{FF2B5EF4-FFF2-40B4-BE49-F238E27FC236}">
                    <a16:creationId xmlns:a16="http://schemas.microsoft.com/office/drawing/2014/main" id="{1D70BEB4-58D7-40BF-B631-BE5E731ADDB1}"/>
                  </a:ext>
                </a:extLst>
              </p:cNvPr>
              <p:cNvSpPr/>
              <p:nvPr/>
            </p:nvSpPr>
            <p:spPr>
              <a:xfrm>
                <a:off x="3336513" y="2359293"/>
                <a:ext cx="656133" cy="85855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rtlCol="0" anchor="t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AnnoBox2</a:t>
                </a:r>
                <a:endParaRPr lang="zh-TW" alt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1" name="直線接點 310">
                <a:extLst>
                  <a:ext uri="{FF2B5EF4-FFF2-40B4-BE49-F238E27FC236}">
                    <a16:creationId xmlns:a16="http://schemas.microsoft.com/office/drawing/2014/main" id="{586E4234-EB49-461C-A9FF-E40B614AF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2355" y="3085228"/>
                <a:ext cx="549812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線接點 311">
                <a:extLst>
                  <a:ext uri="{FF2B5EF4-FFF2-40B4-BE49-F238E27FC236}">
                    <a16:creationId xmlns:a16="http://schemas.microsoft.com/office/drawing/2014/main" id="{F0470854-6DD6-4BAA-8923-096C38915F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2355" y="3028806"/>
                <a:ext cx="549812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線接點 312">
                <a:extLst>
                  <a:ext uri="{FF2B5EF4-FFF2-40B4-BE49-F238E27FC236}">
                    <a16:creationId xmlns:a16="http://schemas.microsoft.com/office/drawing/2014/main" id="{F78D4BB4-636C-4336-9C13-A2BA4392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2355" y="3139326"/>
                <a:ext cx="335047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4" name="Picture 8">
                <a:extLst>
                  <a:ext uri="{FF2B5EF4-FFF2-40B4-BE49-F238E27FC236}">
                    <a16:creationId xmlns:a16="http://schemas.microsoft.com/office/drawing/2014/main" id="{473248EA-1A28-4327-9AD4-79FD51669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712" y="2473249"/>
                <a:ext cx="533455" cy="533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78C6DC90-16BD-4F3A-AD5F-EC2486E023EF}"/>
                </a:ext>
              </a:extLst>
            </p:cNvPr>
            <p:cNvGrpSpPr/>
            <p:nvPr/>
          </p:nvGrpSpPr>
          <p:grpSpPr>
            <a:xfrm>
              <a:off x="-1150203" y="4360088"/>
              <a:ext cx="148746" cy="872894"/>
              <a:chOff x="4498565" y="864160"/>
              <a:chExt cx="299239" cy="597796"/>
            </a:xfrm>
          </p:grpSpPr>
          <p:sp>
            <p:nvSpPr>
              <p:cNvPr id="88" name="Google Shape;1036;p73">
                <a:extLst>
                  <a:ext uri="{FF2B5EF4-FFF2-40B4-BE49-F238E27FC236}">
                    <a16:creationId xmlns:a16="http://schemas.microsoft.com/office/drawing/2014/main" id="{E3A6E609-8FA2-4B4C-8BB8-6EBC10CAC760}"/>
                  </a:ext>
                </a:extLst>
              </p:cNvPr>
              <p:cNvSpPr/>
              <p:nvPr/>
            </p:nvSpPr>
            <p:spPr>
              <a:xfrm>
                <a:off x="4498565" y="864160"/>
                <a:ext cx="290530" cy="586982"/>
              </a:xfrm>
              <a:prstGeom prst="rect">
                <a:avLst/>
              </a:prstGeom>
              <a:noFill/>
              <a:ln w="12700" cap="flat" cmpd="sng">
                <a:solidFill>
                  <a:srgbClr val="0068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1037;p73">
                <a:extLst>
                  <a:ext uri="{FF2B5EF4-FFF2-40B4-BE49-F238E27FC236}">
                    <a16:creationId xmlns:a16="http://schemas.microsoft.com/office/drawing/2014/main" id="{0F5F710A-6EB1-4800-8AAA-AE0980F2AFF9}"/>
                  </a:ext>
                </a:extLst>
              </p:cNvPr>
              <p:cNvCxnSpPr/>
              <p:nvPr/>
            </p:nvCxnSpPr>
            <p:spPr>
              <a:xfrm flipH="1">
                <a:off x="4515635" y="864160"/>
                <a:ext cx="81864" cy="153974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68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038;p73">
                <a:extLst>
                  <a:ext uri="{FF2B5EF4-FFF2-40B4-BE49-F238E27FC236}">
                    <a16:creationId xmlns:a16="http://schemas.microsoft.com/office/drawing/2014/main" id="{1FCC363F-686E-425F-A373-3B57636D9365}"/>
                  </a:ext>
                </a:extLst>
              </p:cNvPr>
              <p:cNvCxnSpPr/>
              <p:nvPr/>
            </p:nvCxnSpPr>
            <p:spPr>
              <a:xfrm flipH="1">
                <a:off x="4504835" y="864160"/>
                <a:ext cx="174527" cy="302722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68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1039;p73">
                <a:extLst>
                  <a:ext uri="{FF2B5EF4-FFF2-40B4-BE49-F238E27FC236}">
                    <a16:creationId xmlns:a16="http://schemas.microsoft.com/office/drawing/2014/main" id="{933A972A-D3D7-4952-82C2-538093052D0C}"/>
                  </a:ext>
                </a:extLst>
              </p:cNvPr>
              <p:cNvCxnSpPr/>
              <p:nvPr/>
            </p:nvCxnSpPr>
            <p:spPr>
              <a:xfrm flipH="1">
                <a:off x="4501004" y="864160"/>
                <a:ext cx="250469" cy="433705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68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1040;p73">
                <a:extLst>
                  <a:ext uri="{FF2B5EF4-FFF2-40B4-BE49-F238E27FC236}">
                    <a16:creationId xmlns:a16="http://schemas.microsoft.com/office/drawing/2014/main" id="{6E1E1125-B5CC-45EA-97F7-D5279887C00E}"/>
                  </a:ext>
                </a:extLst>
              </p:cNvPr>
              <p:cNvCxnSpPr/>
              <p:nvPr/>
            </p:nvCxnSpPr>
            <p:spPr>
              <a:xfrm flipH="1">
                <a:off x="4501033" y="947127"/>
                <a:ext cx="282169" cy="488745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68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1041;p73">
                <a:extLst>
                  <a:ext uri="{FF2B5EF4-FFF2-40B4-BE49-F238E27FC236}">
                    <a16:creationId xmlns:a16="http://schemas.microsoft.com/office/drawing/2014/main" id="{35CD139F-5F26-4901-B505-B0601AFB9998}"/>
                  </a:ext>
                </a:extLst>
              </p:cNvPr>
              <p:cNvCxnSpPr/>
              <p:nvPr/>
            </p:nvCxnSpPr>
            <p:spPr>
              <a:xfrm flipH="1">
                <a:off x="4568236" y="1055727"/>
                <a:ext cx="229568" cy="397476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68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1042;p73">
                <a:extLst>
                  <a:ext uri="{FF2B5EF4-FFF2-40B4-BE49-F238E27FC236}">
                    <a16:creationId xmlns:a16="http://schemas.microsoft.com/office/drawing/2014/main" id="{E69EC4F1-FEDE-4306-B05D-EEA81223359C}"/>
                  </a:ext>
                </a:extLst>
              </p:cNvPr>
              <p:cNvCxnSpPr/>
              <p:nvPr/>
            </p:nvCxnSpPr>
            <p:spPr>
              <a:xfrm flipH="1">
                <a:off x="4666473" y="1234130"/>
                <a:ext cx="131331" cy="227826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68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3" name="Google Shape;1043;p73">
              <a:extLst>
                <a:ext uri="{FF2B5EF4-FFF2-40B4-BE49-F238E27FC236}">
                  <a16:creationId xmlns:a16="http://schemas.microsoft.com/office/drawing/2014/main" id="{4DE695D3-CEC9-4504-9EC8-FAB237EA5C31}"/>
                </a:ext>
              </a:extLst>
            </p:cNvPr>
            <p:cNvCxnSpPr>
              <a:cxnSpLocks/>
            </p:cNvCxnSpPr>
            <p:nvPr/>
          </p:nvCxnSpPr>
          <p:spPr>
            <a:xfrm>
              <a:off x="-1310005" y="4777856"/>
              <a:ext cx="691572" cy="456415"/>
            </a:xfrm>
            <a:prstGeom prst="straightConnector1">
              <a:avLst/>
            </a:prstGeom>
            <a:noFill/>
            <a:ln w="19050" cap="flat" cmpd="sng">
              <a:solidFill>
                <a:srgbClr val="00B050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A7CE995-041B-4AFA-B296-3E59096EEE44}"/>
                </a:ext>
              </a:extLst>
            </p:cNvPr>
            <p:cNvSpPr txBox="1"/>
            <p:nvPr/>
          </p:nvSpPr>
          <p:spPr>
            <a:xfrm>
              <a:off x="-2113787" y="6626134"/>
              <a:ext cx="2299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latin typeface="Trebuchet MS" panose="020B0603020202020204" pitchFamily="34" charset="0"/>
                </a:rPr>
                <a:t>(a) Map Chart</a:t>
              </a:r>
              <a:endParaRPr lang="zh-TW" altLang="en-US" b="1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B7991C2-B339-4CEF-A20F-0A6EE5A73CDC}"/>
              </a:ext>
            </a:extLst>
          </p:cNvPr>
          <p:cNvGrpSpPr/>
          <p:nvPr/>
        </p:nvGrpSpPr>
        <p:grpSpPr>
          <a:xfrm>
            <a:off x="970458" y="3932322"/>
            <a:ext cx="3557727" cy="3058044"/>
            <a:chOff x="970458" y="3932322"/>
            <a:chExt cx="3557727" cy="3058044"/>
          </a:xfrm>
        </p:grpSpPr>
        <p:grpSp>
          <p:nvGrpSpPr>
            <p:cNvPr id="1085" name="群組 1084">
              <a:extLst>
                <a:ext uri="{FF2B5EF4-FFF2-40B4-BE49-F238E27FC236}">
                  <a16:creationId xmlns:a16="http://schemas.microsoft.com/office/drawing/2014/main" id="{015A6DE8-FD89-4616-838D-553C3657F2B4}"/>
                </a:ext>
              </a:extLst>
            </p:cNvPr>
            <p:cNvGrpSpPr/>
            <p:nvPr/>
          </p:nvGrpSpPr>
          <p:grpSpPr>
            <a:xfrm>
              <a:off x="970458" y="3932322"/>
              <a:ext cx="3557727" cy="2682100"/>
              <a:chOff x="4563016" y="3865456"/>
              <a:chExt cx="3557727" cy="2682100"/>
            </a:xfrm>
          </p:grpSpPr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E9E5C9FF-573B-4F85-9FA3-0B84E9E18C9D}"/>
                  </a:ext>
                </a:extLst>
              </p:cNvPr>
              <p:cNvSpPr/>
              <p:nvPr/>
            </p:nvSpPr>
            <p:spPr>
              <a:xfrm>
                <a:off x="4563016" y="3865456"/>
                <a:ext cx="3557727" cy="26821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026" name="直線單箭頭接點 1025">
                <a:extLst>
                  <a:ext uri="{FF2B5EF4-FFF2-40B4-BE49-F238E27FC236}">
                    <a16:creationId xmlns:a16="http://schemas.microsoft.com/office/drawing/2014/main" id="{BE5C0C11-164F-417D-8187-8C2A2D6FBA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2263" y="4170767"/>
                <a:ext cx="0" cy="202234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6E87A90F-0770-4D1A-BAB9-2804180D4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1301" y="5979169"/>
                <a:ext cx="30697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1" name="文字方塊 1030">
                <a:extLst>
                  <a:ext uri="{FF2B5EF4-FFF2-40B4-BE49-F238E27FC236}">
                    <a16:creationId xmlns:a16="http://schemas.microsoft.com/office/drawing/2014/main" id="{147D030A-68DB-4A3D-8E48-E2863F4C9834}"/>
                  </a:ext>
                </a:extLst>
              </p:cNvPr>
              <p:cNvSpPr txBox="1"/>
              <p:nvPr/>
            </p:nvSpPr>
            <p:spPr>
              <a:xfrm rot="16200000">
                <a:off x="4170790" y="4928252"/>
                <a:ext cx="1240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Trebuchet MS" panose="020B0603020202020204" pitchFamily="34" charset="0"/>
                  </a:rPr>
                  <a:t>Attribute 1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1CBF07B3-F705-47B7-B40C-1B0CFDB677E8}"/>
                  </a:ext>
                </a:extLst>
              </p:cNvPr>
              <p:cNvSpPr txBox="1"/>
              <p:nvPr/>
            </p:nvSpPr>
            <p:spPr>
              <a:xfrm>
                <a:off x="5818404" y="6213589"/>
                <a:ext cx="1240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Trebuchet MS" panose="020B0603020202020204" pitchFamily="34" charset="0"/>
                  </a:rPr>
                  <a:t>Attribute 2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26CA2924-382E-4215-BB5E-DFD2BE583678}"/>
                  </a:ext>
                </a:extLst>
              </p:cNvPr>
              <p:cNvSpPr txBox="1"/>
              <p:nvPr/>
            </p:nvSpPr>
            <p:spPr>
              <a:xfrm>
                <a:off x="4947416" y="5612093"/>
                <a:ext cx="3665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30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BC7A2A36-C0A4-4B6A-928B-AD6ED1FD5600}"/>
                  </a:ext>
                </a:extLst>
              </p:cNvPr>
              <p:cNvSpPr txBox="1"/>
              <p:nvPr/>
            </p:nvSpPr>
            <p:spPr>
              <a:xfrm>
                <a:off x="4945039" y="5303030"/>
                <a:ext cx="3665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60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FF0FFD4F-47EA-48A1-BF88-4A88A987A32A}"/>
                  </a:ext>
                </a:extLst>
              </p:cNvPr>
              <p:cNvSpPr txBox="1"/>
              <p:nvPr/>
            </p:nvSpPr>
            <p:spPr>
              <a:xfrm>
                <a:off x="4945039" y="4992948"/>
                <a:ext cx="3665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90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F4310CFC-AD32-4358-819F-9BEB3A8F817E}"/>
                  </a:ext>
                </a:extLst>
              </p:cNvPr>
              <p:cNvSpPr txBox="1"/>
              <p:nvPr/>
            </p:nvSpPr>
            <p:spPr>
              <a:xfrm>
                <a:off x="4861301" y="4683376"/>
                <a:ext cx="4964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120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60C34888-FBC2-4E8F-ABB0-3F02312D6245}"/>
                  </a:ext>
                </a:extLst>
              </p:cNvPr>
              <p:cNvSpPr txBox="1"/>
              <p:nvPr/>
            </p:nvSpPr>
            <p:spPr>
              <a:xfrm>
                <a:off x="4866511" y="4370812"/>
                <a:ext cx="4964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150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86" name="文字方塊 185">
                <a:extLst>
                  <a:ext uri="{FF2B5EF4-FFF2-40B4-BE49-F238E27FC236}">
                    <a16:creationId xmlns:a16="http://schemas.microsoft.com/office/drawing/2014/main" id="{C79DFB9B-7B81-497B-A3DD-A84F65376F1B}"/>
                  </a:ext>
                </a:extLst>
              </p:cNvPr>
              <p:cNvSpPr txBox="1"/>
              <p:nvPr/>
            </p:nvSpPr>
            <p:spPr>
              <a:xfrm>
                <a:off x="5725179" y="3918248"/>
                <a:ext cx="1240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Trebuchet MS" panose="020B0603020202020204" pitchFamily="34" charset="0"/>
                  </a:rPr>
                  <a:t>Chart Title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E1153480-4E41-4130-83EE-12C7BF153D2A}"/>
                  </a:ext>
                </a:extLst>
              </p:cNvPr>
              <p:cNvSpPr txBox="1"/>
              <p:nvPr/>
            </p:nvSpPr>
            <p:spPr>
              <a:xfrm>
                <a:off x="5322263" y="5986544"/>
                <a:ext cx="258189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Mon  Tue </a:t>
                </a:r>
                <a:r>
                  <a:rPr lang="zh-TW" altLang="en-US" sz="1100" b="1" dirty="0">
                    <a:latin typeface="Trebuchet MS" panose="020B0603020202020204" pitchFamily="34" charset="0"/>
                  </a:rPr>
                  <a:t> </a:t>
                </a:r>
                <a:r>
                  <a:rPr lang="en-US" altLang="zh-TW" sz="1100" b="1" dirty="0">
                    <a:latin typeface="Trebuchet MS" panose="020B0603020202020204" pitchFamily="34" charset="0"/>
                  </a:rPr>
                  <a:t>Wed  Thu  Fri  Sat  Sun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8E6C44B3-3F96-4DA7-B54E-DB056D5FCA2E}"/>
                  </a:ext>
                </a:extLst>
              </p:cNvPr>
              <p:cNvSpPr/>
              <p:nvPr/>
            </p:nvSpPr>
            <p:spPr>
              <a:xfrm flipH="1">
                <a:off x="5586845" y="5381415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3" name="橢圓 192">
                <a:extLst>
                  <a:ext uri="{FF2B5EF4-FFF2-40B4-BE49-F238E27FC236}">
                    <a16:creationId xmlns:a16="http://schemas.microsoft.com/office/drawing/2014/main" id="{5332CEF5-7A8A-42D9-B319-4DFC824EC50C}"/>
                  </a:ext>
                </a:extLst>
              </p:cNvPr>
              <p:cNvSpPr/>
              <p:nvPr/>
            </p:nvSpPr>
            <p:spPr>
              <a:xfrm flipH="1">
                <a:off x="5928840" y="4536669"/>
                <a:ext cx="104839" cy="104839"/>
              </a:xfrm>
              <a:prstGeom prst="ellipse">
                <a:avLst/>
              </a:prstGeom>
              <a:solidFill>
                <a:srgbClr val="EF3C49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橢圓 197">
                <a:extLst>
                  <a:ext uri="{FF2B5EF4-FFF2-40B4-BE49-F238E27FC236}">
                    <a16:creationId xmlns:a16="http://schemas.microsoft.com/office/drawing/2014/main" id="{1AE10934-6582-4F0E-B58A-27B1B70049B4}"/>
                  </a:ext>
                </a:extLst>
              </p:cNvPr>
              <p:cNvSpPr/>
              <p:nvPr/>
            </p:nvSpPr>
            <p:spPr>
              <a:xfrm flipH="1">
                <a:off x="6270835" y="4947730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9" name="橢圓 198">
                <a:extLst>
                  <a:ext uri="{FF2B5EF4-FFF2-40B4-BE49-F238E27FC236}">
                    <a16:creationId xmlns:a16="http://schemas.microsoft.com/office/drawing/2014/main" id="{79A7DD9A-7079-43EB-9DAB-7EAAC84E8ECC}"/>
                  </a:ext>
                </a:extLst>
              </p:cNvPr>
              <p:cNvSpPr/>
              <p:nvPr/>
            </p:nvSpPr>
            <p:spPr>
              <a:xfrm flipH="1">
                <a:off x="6583258" y="5576905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0" name="橢圓 199">
                <a:extLst>
                  <a:ext uri="{FF2B5EF4-FFF2-40B4-BE49-F238E27FC236}">
                    <a16:creationId xmlns:a16="http://schemas.microsoft.com/office/drawing/2014/main" id="{47E50B23-7C25-4006-88A2-3B44C3ECB20A}"/>
                  </a:ext>
                </a:extLst>
              </p:cNvPr>
              <p:cNvSpPr/>
              <p:nvPr/>
            </p:nvSpPr>
            <p:spPr>
              <a:xfrm flipH="1">
                <a:off x="6890329" y="5066756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1" name="橢圓 200">
                <a:extLst>
                  <a:ext uri="{FF2B5EF4-FFF2-40B4-BE49-F238E27FC236}">
                    <a16:creationId xmlns:a16="http://schemas.microsoft.com/office/drawing/2014/main" id="{A5F8BEF5-551E-4FB9-81C3-05A74BCED3C0}"/>
                  </a:ext>
                </a:extLst>
              </p:cNvPr>
              <p:cNvSpPr/>
              <p:nvPr/>
            </p:nvSpPr>
            <p:spPr>
              <a:xfrm flipH="1">
                <a:off x="7192859" y="5410705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2" name="橢圓 201">
                <a:extLst>
                  <a:ext uri="{FF2B5EF4-FFF2-40B4-BE49-F238E27FC236}">
                    <a16:creationId xmlns:a16="http://schemas.microsoft.com/office/drawing/2014/main" id="{A27D1031-9B7D-492E-8923-5838EC9503C8}"/>
                  </a:ext>
                </a:extLst>
              </p:cNvPr>
              <p:cNvSpPr/>
              <p:nvPr/>
            </p:nvSpPr>
            <p:spPr>
              <a:xfrm flipH="1">
                <a:off x="7492327" y="4656627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52" name="直線接點 1051">
                <a:extLst>
                  <a:ext uri="{FF2B5EF4-FFF2-40B4-BE49-F238E27FC236}">
                    <a16:creationId xmlns:a16="http://schemas.microsoft.com/office/drawing/2014/main" id="{6DF05D5E-2D6C-4086-B3EC-46589F9B6F42}"/>
                  </a:ext>
                </a:extLst>
              </p:cNvPr>
              <p:cNvCxnSpPr>
                <a:cxnSpLocks/>
                <a:stCxn id="192" idx="0"/>
                <a:endCxn id="193" idx="5"/>
              </p:cNvCxnSpPr>
              <p:nvPr/>
            </p:nvCxnSpPr>
            <p:spPr>
              <a:xfrm flipV="1">
                <a:off x="5639264" y="4626155"/>
                <a:ext cx="304929" cy="75526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直線接點 206">
                <a:extLst>
                  <a:ext uri="{FF2B5EF4-FFF2-40B4-BE49-F238E27FC236}">
                    <a16:creationId xmlns:a16="http://schemas.microsoft.com/office/drawing/2014/main" id="{4076012D-5196-4639-A238-41985BE9C8B4}"/>
                  </a:ext>
                </a:extLst>
              </p:cNvPr>
              <p:cNvCxnSpPr>
                <a:cxnSpLocks/>
                <a:stCxn id="193" idx="3"/>
                <a:endCxn id="198" idx="7"/>
              </p:cNvCxnSpPr>
              <p:nvPr/>
            </p:nvCxnSpPr>
            <p:spPr>
              <a:xfrm>
                <a:off x="6018326" y="4626155"/>
                <a:ext cx="267862" cy="33692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直線接點 209">
                <a:extLst>
                  <a:ext uri="{FF2B5EF4-FFF2-40B4-BE49-F238E27FC236}">
                    <a16:creationId xmlns:a16="http://schemas.microsoft.com/office/drawing/2014/main" id="{1DBE266D-F3C2-45EF-A5D3-73E97B958ABA}"/>
                  </a:ext>
                </a:extLst>
              </p:cNvPr>
              <p:cNvCxnSpPr>
                <a:cxnSpLocks/>
                <a:stCxn id="198" idx="3"/>
                <a:endCxn id="199" idx="7"/>
              </p:cNvCxnSpPr>
              <p:nvPr/>
            </p:nvCxnSpPr>
            <p:spPr>
              <a:xfrm>
                <a:off x="6360321" y="5037216"/>
                <a:ext cx="238290" cy="55504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直線接點 212">
                <a:extLst>
                  <a:ext uri="{FF2B5EF4-FFF2-40B4-BE49-F238E27FC236}">
                    <a16:creationId xmlns:a16="http://schemas.microsoft.com/office/drawing/2014/main" id="{05822EE2-0EC8-47C0-B53A-CF895390F3CE}"/>
                  </a:ext>
                </a:extLst>
              </p:cNvPr>
              <p:cNvCxnSpPr>
                <a:cxnSpLocks/>
                <a:stCxn id="199" idx="1"/>
                <a:endCxn id="200" idx="5"/>
              </p:cNvCxnSpPr>
              <p:nvPr/>
            </p:nvCxnSpPr>
            <p:spPr>
              <a:xfrm flipV="1">
                <a:off x="6672744" y="5156242"/>
                <a:ext cx="232938" cy="436016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直線接點 215">
                <a:extLst>
                  <a:ext uri="{FF2B5EF4-FFF2-40B4-BE49-F238E27FC236}">
                    <a16:creationId xmlns:a16="http://schemas.microsoft.com/office/drawing/2014/main" id="{7AD9D7F2-9C1F-450B-9AD1-DD8F6E54A376}"/>
                  </a:ext>
                </a:extLst>
              </p:cNvPr>
              <p:cNvCxnSpPr>
                <a:cxnSpLocks/>
                <a:stCxn id="200" idx="3"/>
                <a:endCxn id="201" idx="7"/>
              </p:cNvCxnSpPr>
              <p:nvPr/>
            </p:nvCxnSpPr>
            <p:spPr>
              <a:xfrm>
                <a:off x="6979815" y="5156242"/>
                <a:ext cx="228397" cy="269816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直線接點 219">
                <a:extLst>
                  <a:ext uri="{FF2B5EF4-FFF2-40B4-BE49-F238E27FC236}">
                    <a16:creationId xmlns:a16="http://schemas.microsoft.com/office/drawing/2014/main" id="{91D5A730-CA32-4460-92C5-6A8F7870B369}"/>
                  </a:ext>
                </a:extLst>
              </p:cNvPr>
              <p:cNvCxnSpPr>
                <a:cxnSpLocks/>
                <a:stCxn id="202" idx="5"/>
                <a:endCxn id="201" idx="1"/>
              </p:cNvCxnSpPr>
              <p:nvPr/>
            </p:nvCxnSpPr>
            <p:spPr>
              <a:xfrm flipH="1">
                <a:off x="7282345" y="4746113"/>
                <a:ext cx="225335" cy="67994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6" name="橢圓 225">
                <a:extLst>
                  <a:ext uri="{FF2B5EF4-FFF2-40B4-BE49-F238E27FC236}">
                    <a16:creationId xmlns:a16="http://schemas.microsoft.com/office/drawing/2014/main" id="{299FB44A-4066-439E-9955-3AA1A9172BAA}"/>
                  </a:ext>
                </a:extLst>
              </p:cNvPr>
              <p:cNvSpPr/>
              <p:nvPr/>
            </p:nvSpPr>
            <p:spPr>
              <a:xfrm flipH="1">
                <a:off x="5586845" y="4962798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7" name="橢圓 226">
                <a:extLst>
                  <a:ext uri="{FF2B5EF4-FFF2-40B4-BE49-F238E27FC236}">
                    <a16:creationId xmlns:a16="http://schemas.microsoft.com/office/drawing/2014/main" id="{35962D05-CE0E-4C0C-96F5-1786B582F7F9}"/>
                  </a:ext>
                </a:extLst>
              </p:cNvPr>
              <p:cNvSpPr/>
              <p:nvPr/>
            </p:nvSpPr>
            <p:spPr>
              <a:xfrm flipH="1">
                <a:off x="5931395" y="4873281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8F112E37-9569-4845-9491-C44832E3F78A}"/>
                  </a:ext>
                </a:extLst>
              </p:cNvPr>
              <p:cNvSpPr/>
              <p:nvPr/>
            </p:nvSpPr>
            <p:spPr>
              <a:xfrm flipH="1">
                <a:off x="6270407" y="5321219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9" name="橢圓 228">
                <a:extLst>
                  <a:ext uri="{FF2B5EF4-FFF2-40B4-BE49-F238E27FC236}">
                    <a16:creationId xmlns:a16="http://schemas.microsoft.com/office/drawing/2014/main" id="{7605AB6A-F4FD-4E86-8A52-C1D18AD446BC}"/>
                  </a:ext>
                </a:extLst>
              </p:cNvPr>
              <p:cNvSpPr/>
              <p:nvPr/>
            </p:nvSpPr>
            <p:spPr>
              <a:xfrm flipH="1">
                <a:off x="6583257" y="5767094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0" name="橢圓 229">
                <a:extLst>
                  <a:ext uri="{FF2B5EF4-FFF2-40B4-BE49-F238E27FC236}">
                    <a16:creationId xmlns:a16="http://schemas.microsoft.com/office/drawing/2014/main" id="{477F3CA3-B28F-4B81-BA1C-33D1FC6D7AFE}"/>
                  </a:ext>
                </a:extLst>
              </p:cNvPr>
              <p:cNvSpPr/>
              <p:nvPr/>
            </p:nvSpPr>
            <p:spPr>
              <a:xfrm flipH="1">
                <a:off x="6885788" y="5559671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1" name="橢圓 230">
                <a:extLst>
                  <a:ext uri="{FF2B5EF4-FFF2-40B4-BE49-F238E27FC236}">
                    <a16:creationId xmlns:a16="http://schemas.microsoft.com/office/drawing/2014/main" id="{A5EEBAF6-82A6-4E81-85B6-226E71527093}"/>
                  </a:ext>
                </a:extLst>
              </p:cNvPr>
              <p:cNvSpPr/>
              <p:nvPr/>
            </p:nvSpPr>
            <p:spPr>
              <a:xfrm flipH="1">
                <a:off x="7187493" y="4746901"/>
                <a:ext cx="104839" cy="104839"/>
              </a:xfrm>
              <a:prstGeom prst="ellipse">
                <a:avLst/>
              </a:prstGeom>
              <a:solidFill>
                <a:srgbClr val="EF3C49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2" name="橢圓 231">
                <a:extLst>
                  <a:ext uri="{FF2B5EF4-FFF2-40B4-BE49-F238E27FC236}">
                    <a16:creationId xmlns:a16="http://schemas.microsoft.com/office/drawing/2014/main" id="{2908269C-BD63-4F5D-87A6-E72D5E23AF6D}"/>
                  </a:ext>
                </a:extLst>
              </p:cNvPr>
              <p:cNvSpPr/>
              <p:nvPr/>
            </p:nvSpPr>
            <p:spPr>
              <a:xfrm flipH="1">
                <a:off x="7507680" y="5238730"/>
                <a:ext cx="104839" cy="1048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33" name="直線接點 232">
                <a:extLst>
                  <a:ext uri="{FF2B5EF4-FFF2-40B4-BE49-F238E27FC236}">
                    <a16:creationId xmlns:a16="http://schemas.microsoft.com/office/drawing/2014/main" id="{78D7C1E2-4A9E-4132-81F5-FB519180C48B}"/>
                  </a:ext>
                </a:extLst>
              </p:cNvPr>
              <p:cNvCxnSpPr>
                <a:cxnSpLocks/>
                <a:stCxn id="226" idx="2"/>
                <a:endCxn id="227" idx="6"/>
              </p:cNvCxnSpPr>
              <p:nvPr/>
            </p:nvCxnSpPr>
            <p:spPr>
              <a:xfrm flipV="1">
                <a:off x="5691684" y="4925701"/>
                <a:ext cx="239711" cy="8951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直線接點 235">
                <a:extLst>
                  <a:ext uri="{FF2B5EF4-FFF2-40B4-BE49-F238E27FC236}">
                    <a16:creationId xmlns:a16="http://schemas.microsoft.com/office/drawing/2014/main" id="{6EED0F71-A9F2-4A7F-871F-7E21879BBFD9}"/>
                  </a:ext>
                </a:extLst>
              </p:cNvPr>
              <p:cNvCxnSpPr>
                <a:cxnSpLocks/>
                <a:stCxn id="227" idx="3"/>
                <a:endCxn id="228" idx="7"/>
              </p:cNvCxnSpPr>
              <p:nvPr/>
            </p:nvCxnSpPr>
            <p:spPr>
              <a:xfrm>
                <a:off x="6020881" y="4962767"/>
                <a:ext cx="264879" cy="37380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直線接點 238">
                <a:extLst>
                  <a:ext uri="{FF2B5EF4-FFF2-40B4-BE49-F238E27FC236}">
                    <a16:creationId xmlns:a16="http://schemas.microsoft.com/office/drawing/2014/main" id="{9644FBD9-6BEE-4E78-BC33-B73C0407D17A}"/>
                  </a:ext>
                </a:extLst>
              </p:cNvPr>
              <p:cNvCxnSpPr>
                <a:cxnSpLocks/>
                <a:stCxn id="228" idx="3"/>
                <a:endCxn id="229" idx="7"/>
              </p:cNvCxnSpPr>
              <p:nvPr/>
            </p:nvCxnSpPr>
            <p:spPr>
              <a:xfrm>
                <a:off x="6359893" y="5410705"/>
                <a:ext cx="238717" cy="371742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直線接點 242">
                <a:extLst>
                  <a:ext uri="{FF2B5EF4-FFF2-40B4-BE49-F238E27FC236}">
                    <a16:creationId xmlns:a16="http://schemas.microsoft.com/office/drawing/2014/main" id="{A6B55BE8-319A-4F7D-A682-C4DA4987A5B1}"/>
                  </a:ext>
                </a:extLst>
              </p:cNvPr>
              <p:cNvCxnSpPr>
                <a:cxnSpLocks/>
                <a:stCxn id="230" idx="5"/>
                <a:endCxn id="229" idx="1"/>
              </p:cNvCxnSpPr>
              <p:nvPr/>
            </p:nvCxnSpPr>
            <p:spPr>
              <a:xfrm flipH="1">
                <a:off x="6672743" y="5649157"/>
                <a:ext cx="228398" cy="13329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直線接點 245">
                <a:extLst>
                  <a:ext uri="{FF2B5EF4-FFF2-40B4-BE49-F238E27FC236}">
                    <a16:creationId xmlns:a16="http://schemas.microsoft.com/office/drawing/2014/main" id="{FB207422-6DDD-459E-9BA5-D73B1D78EF06}"/>
                  </a:ext>
                </a:extLst>
              </p:cNvPr>
              <p:cNvCxnSpPr>
                <a:cxnSpLocks/>
                <a:stCxn id="231" idx="5"/>
                <a:endCxn id="230" idx="1"/>
              </p:cNvCxnSpPr>
              <p:nvPr/>
            </p:nvCxnSpPr>
            <p:spPr>
              <a:xfrm flipH="1">
                <a:off x="6975274" y="4836387"/>
                <a:ext cx="227572" cy="73863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直線接點 248">
                <a:extLst>
                  <a:ext uri="{FF2B5EF4-FFF2-40B4-BE49-F238E27FC236}">
                    <a16:creationId xmlns:a16="http://schemas.microsoft.com/office/drawing/2014/main" id="{650BF09C-695F-4DCC-AA58-94034B08C3F9}"/>
                  </a:ext>
                </a:extLst>
              </p:cNvPr>
              <p:cNvCxnSpPr>
                <a:cxnSpLocks/>
                <a:stCxn id="232" idx="7"/>
                <a:endCxn id="231" idx="3"/>
              </p:cNvCxnSpPr>
              <p:nvPr/>
            </p:nvCxnSpPr>
            <p:spPr>
              <a:xfrm flipH="1" flipV="1">
                <a:off x="7276979" y="4836387"/>
                <a:ext cx="246054" cy="41769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4" name="橢圓 1083">
                <a:extLst>
                  <a:ext uri="{FF2B5EF4-FFF2-40B4-BE49-F238E27FC236}">
                    <a16:creationId xmlns:a16="http://schemas.microsoft.com/office/drawing/2014/main" id="{4D080A3B-08B2-4A50-A91C-817D29FCB563}"/>
                  </a:ext>
                </a:extLst>
              </p:cNvPr>
              <p:cNvSpPr/>
              <p:nvPr/>
            </p:nvSpPr>
            <p:spPr>
              <a:xfrm>
                <a:off x="7249448" y="4242810"/>
                <a:ext cx="115333" cy="11533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9" name="橢圓 258">
                <a:extLst>
                  <a:ext uri="{FF2B5EF4-FFF2-40B4-BE49-F238E27FC236}">
                    <a16:creationId xmlns:a16="http://schemas.microsoft.com/office/drawing/2014/main" id="{ACFC9EBA-2912-44BD-8CA4-26E2862DBBBF}"/>
                  </a:ext>
                </a:extLst>
              </p:cNvPr>
              <p:cNvSpPr/>
              <p:nvPr/>
            </p:nvSpPr>
            <p:spPr>
              <a:xfrm>
                <a:off x="7249449" y="4076461"/>
                <a:ext cx="115333" cy="11533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0" name="文字方塊 259">
                <a:extLst>
                  <a:ext uri="{FF2B5EF4-FFF2-40B4-BE49-F238E27FC236}">
                    <a16:creationId xmlns:a16="http://schemas.microsoft.com/office/drawing/2014/main" id="{CC5E70C2-348E-4F6F-8687-C787D0B27DC3}"/>
                  </a:ext>
                </a:extLst>
              </p:cNvPr>
              <p:cNvSpPr txBox="1"/>
              <p:nvPr/>
            </p:nvSpPr>
            <p:spPr>
              <a:xfrm>
                <a:off x="7259857" y="3992565"/>
                <a:ext cx="859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Legend1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61" name="文字方塊 260">
                <a:extLst>
                  <a:ext uri="{FF2B5EF4-FFF2-40B4-BE49-F238E27FC236}">
                    <a16:creationId xmlns:a16="http://schemas.microsoft.com/office/drawing/2014/main" id="{4D5E1F43-FE9A-47A3-93F7-9DC5633EC641}"/>
                  </a:ext>
                </a:extLst>
              </p:cNvPr>
              <p:cNvSpPr txBox="1"/>
              <p:nvPr/>
            </p:nvSpPr>
            <p:spPr>
              <a:xfrm>
                <a:off x="7260988" y="4161465"/>
                <a:ext cx="859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Legend2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254" name="Google Shape;1028;p73">
              <a:extLst>
                <a:ext uri="{FF2B5EF4-FFF2-40B4-BE49-F238E27FC236}">
                  <a16:creationId xmlns:a16="http://schemas.microsoft.com/office/drawing/2014/main" id="{8268E2C8-3446-4A3E-8539-49DB2D9A8CBA}"/>
                </a:ext>
              </a:extLst>
            </p:cNvPr>
            <p:cNvSpPr/>
            <p:nvPr/>
          </p:nvSpPr>
          <p:spPr>
            <a:xfrm>
              <a:off x="1371261" y="4393146"/>
              <a:ext cx="298728" cy="157175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5" name="Google Shape;1028;p73">
              <a:extLst>
                <a:ext uri="{FF2B5EF4-FFF2-40B4-BE49-F238E27FC236}">
                  <a16:creationId xmlns:a16="http://schemas.microsoft.com/office/drawing/2014/main" id="{CF636211-D340-4528-AE29-A230AA392081}"/>
                </a:ext>
              </a:extLst>
            </p:cNvPr>
            <p:cNvSpPr/>
            <p:nvPr/>
          </p:nvSpPr>
          <p:spPr>
            <a:xfrm>
              <a:off x="1079026" y="4679357"/>
              <a:ext cx="239815" cy="98501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6" name="Google Shape;1028;p73">
              <a:extLst>
                <a:ext uri="{FF2B5EF4-FFF2-40B4-BE49-F238E27FC236}">
                  <a16:creationId xmlns:a16="http://schemas.microsoft.com/office/drawing/2014/main" id="{F5949977-4985-4E93-AACD-E5491B131D34}"/>
                </a:ext>
              </a:extLst>
            </p:cNvPr>
            <p:cNvSpPr/>
            <p:nvPr/>
          </p:nvSpPr>
          <p:spPr>
            <a:xfrm>
              <a:off x="1835269" y="6089132"/>
              <a:ext cx="2336440" cy="200606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" name="Google Shape;1028;p73">
              <a:extLst>
                <a:ext uri="{FF2B5EF4-FFF2-40B4-BE49-F238E27FC236}">
                  <a16:creationId xmlns:a16="http://schemas.microsoft.com/office/drawing/2014/main" id="{F55F9305-7206-4968-BFF8-BCB36E1F5591}"/>
                </a:ext>
              </a:extLst>
            </p:cNvPr>
            <p:cNvSpPr/>
            <p:nvPr/>
          </p:nvSpPr>
          <p:spPr>
            <a:xfrm>
              <a:off x="2315553" y="6345040"/>
              <a:ext cx="1013479" cy="1791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" name="Google Shape;1028;p73">
              <a:extLst>
                <a:ext uri="{FF2B5EF4-FFF2-40B4-BE49-F238E27FC236}">
                  <a16:creationId xmlns:a16="http://schemas.microsoft.com/office/drawing/2014/main" id="{840F38A7-C4FB-40ED-85CF-0B2F74ABF3FE}"/>
                </a:ext>
              </a:extLst>
            </p:cNvPr>
            <p:cNvSpPr/>
            <p:nvPr/>
          </p:nvSpPr>
          <p:spPr>
            <a:xfrm>
              <a:off x="2247817" y="4033913"/>
              <a:ext cx="1010449" cy="22176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4" name="Google Shape;1028;p73">
              <a:extLst>
                <a:ext uri="{FF2B5EF4-FFF2-40B4-BE49-F238E27FC236}">
                  <a16:creationId xmlns:a16="http://schemas.microsoft.com/office/drawing/2014/main" id="{D2719507-228D-4A37-95DE-DB8A45C7EFC4}"/>
                </a:ext>
              </a:extLst>
            </p:cNvPr>
            <p:cNvSpPr/>
            <p:nvPr/>
          </p:nvSpPr>
          <p:spPr>
            <a:xfrm>
              <a:off x="3600302" y="4075472"/>
              <a:ext cx="859756" cy="39018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5" name="Google Shape;1028;p73">
              <a:extLst>
                <a:ext uri="{FF2B5EF4-FFF2-40B4-BE49-F238E27FC236}">
                  <a16:creationId xmlns:a16="http://schemas.microsoft.com/office/drawing/2014/main" id="{B4FE6579-B686-49FD-98CA-4632D2DF26C0}"/>
                </a:ext>
              </a:extLst>
            </p:cNvPr>
            <p:cNvSpPr/>
            <p:nvPr/>
          </p:nvSpPr>
          <p:spPr>
            <a:xfrm>
              <a:off x="1961707" y="4978480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6" name="Google Shape;1028;p73">
              <a:extLst>
                <a:ext uri="{FF2B5EF4-FFF2-40B4-BE49-F238E27FC236}">
                  <a16:creationId xmlns:a16="http://schemas.microsoft.com/office/drawing/2014/main" id="{1DFD9F17-D41A-4134-BA5E-884ECD96FFE5}"/>
                </a:ext>
              </a:extLst>
            </p:cNvPr>
            <p:cNvSpPr/>
            <p:nvPr/>
          </p:nvSpPr>
          <p:spPr>
            <a:xfrm>
              <a:off x="1961707" y="5399990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7" name="Google Shape;1028;p73">
              <a:extLst>
                <a:ext uri="{FF2B5EF4-FFF2-40B4-BE49-F238E27FC236}">
                  <a16:creationId xmlns:a16="http://schemas.microsoft.com/office/drawing/2014/main" id="{D7A1BFB1-F4AE-4313-821B-A21A2A91BCD2}"/>
                </a:ext>
              </a:extLst>
            </p:cNvPr>
            <p:cNvSpPr/>
            <p:nvPr/>
          </p:nvSpPr>
          <p:spPr>
            <a:xfrm>
              <a:off x="2306215" y="4892007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8" name="Google Shape;1028;p73">
              <a:extLst>
                <a:ext uri="{FF2B5EF4-FFF2-40B4-BE49-F238E27FC236}">
                  <a16:creationId xmlns:a16="http://schemas.microsoft.com/office/drawing/2014/main" id="{D68BB503-9B20-4080-BFB4-CE61C07A03E9}"/>
                </a:ext>
              </a:extLst>
            </p:cNvPr>
            <p:cNvSpPr/>
            <p:nvPr/>
          </p:nvSpPr>
          <p:spPr>
            <a:xfrm>
              <a:off x="2304533" y="4574270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9" name="Google Shape;1028;p73">
              <a:extLst>
                <a:ext uri="{FF2B5EF4-FFF2-40B4-BE49-F238E27FC236}">
                  <a16:creationId xmlns:a16="http://schemas.microsoft.com/office/drawing/2014/main" id="{6DE15EAE-C8B4-4557-80FF-F7DD9BC60362}"/>
                </a:ext>
              </a:extLst>
            </p:cNvPr>
            <p:cNvSpPr/>
            <p:nvPr/>
          </p:nvSpPr>
          <p:spPr>
            <a:xfrm>
              <a:off x="2650793" y="5330952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0" name="Google Shape;1028;p73">
              <a:extLst>
                <a:ext uri="{FF2B5EF4-FFF2-40B4-BE49-F238E27FC236}">
                  <a16:creationId xmlns:a16="http://schemas.microsoft.com/office/drawing/2014/main" id="{8874308B-60D3-4B0C-9464-792465522522}"/>
                </a:ext>
              </a:extLst>
            </p:cNvPr>
            <p:cNvSpPr/>
            <p:nvPr/>
          </p:nvSpPr>
          <p:spPr>
            <a:xfrm>
              <a:off x="2643035" y="4953569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1" name="Google Shape;1028;p73">
              <a:extLst>
                <a:ext uri="{FF2B5EF4-FFF2-40B4-BE49-F238E27FC236}">
                  <a16:creationId xmlns:a16="http://schemas.microsoft.com/office/drawing/2014/main" id="{3054FD65-0C65-4FD2-B76C-01F44DDF7651}"/>
                </a:ext>
              </a:extLst>
            </p:cNvPr>
            <p:cNvSpPr/>
            <p:nvPr/>
          </p:nvSpPr>
          <p:spPr>
            <a:xfrm>
              <a:off x="2955065" y="5591718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2" name="Google Shape;1028;p73">
              <a:extLst>
                <a:ext uri="{FF2B5EF4-FFF2-40B4-BE49-F238E27FC236}">
                  <a16:creationId xmlns:a16="http://schemas.microsoft.com/office/drawing/2014/main" id="{7E75E967-8B15-45B0-A15F-703C19790453}"/>
                </a:ext>
              </a:extLst>
            </p:cNvPr>
            <p:cNvSpPr/>
            <p:nvPr/>
          </p:nvSpPr>
          <p:spPr>
            <a:xfrm>
              <a:off x="2956740" y="5802789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3" name="Google Shape;1028;p73">
              <a:extLst>
                <a:ext uri="{FF2B5EF4-FFF2-40B4-BE49-F238E27FC236}">
                  <a16:creationId xmlns:a16="http://schemas.microsoft.com/office/drawing/2014/main" id="{FCC55521-CA54-4927-BFE1-CC83EE887E65}"/>
                </a:ext>
              </a:extLst>
            </p:cNvPr>
            <p:cNvSpPr/>
            <p:nvPr/>
          </p:nvSpPr>
          <p:spPr>
            <a:xfrm>
              <a:off x="3260048" y="5074483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4" name="Google Shape;1028;p73">
              <a:extLst>
                <a:ext uri="{FF2B5EF4-FFF2-40B4-BE49-F238E27FC236}">
                  <a16:creationId xmlns:a16="http://schemas.microsoft.com/office/drawing/2014/main" id="{DF5323E6-5245-44A2-8E01-C3E795BAD750}"/>
                </a:ext>
              </a:extLst>
            </p:cNvPr>
            <p:cNvSpPr/>
            <p:nvPr/>
          </p:nvSpPr>
          <p:spPr>
            <a:xfrm>
              <a:off x="3268679" y="5578527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5" name="Google Shape;1028;p73">
              <a:extLst>
                <a:ext uri="{FF2B5EF4-FFF2-40B4-BE49-F238E27FC236}">
                  <a16:creationId xmlns:a16="http://schemas.microsoft.com/office/drawing/2014/main" id="{C54F4D74-C903-4C20-B221-3B682D191843}"/>
                </a:ext>
              </a:extLst>
            </p:cNvPr>
            <p:cNvSpPr/>
            <p:nvPr/>
          </p:nvSpPr>
          <p:spPr>
            <a:xfrm>
              <a:off x="3572437" y="4748835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6" name="Google Shape;1028;p73">
              <a:extLst>
                <a:ext uri="{FF2B5EF4-FFF2-40B4-BE49-F238E27FC236}">
                  <a16:creationId xmlns:a16="http://schemas.microsoft.com/office/drawing/2014/main" id="{F03BE5BA-8B3D-420D-BF44-3EE50FC59FFD}"/>
                </a:ext>
              </a:extLst>
            </p:cNvPr>
            <p:cNvSpPr/>
            <p:nvPr/>
          </p:nvSpPr>
          <p:spPr>
            <a:xfrm>
              <a:off x="3573950" y="5424204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7" name="Google Shape;1028;p73">
              <a:extLst>
                <a:ext uri="{FF2B5EF4-FFF2-40B4-BE49-F238E27FC236}">
                  <a16:creationId xmlns:a16="http://schemas.microsoft.com/office/drawing/2014/main" id="{36E2619A-7BFA-4225-83AE-EDF8F139A91B}"/>
                </a:ext>
              </a:extLst>
            </p:cNvPr>
            <p:cNvSpPr/>
            <p:nvPr/>
          </p:nvSpPr>
          <p:spPr>
            <a:xfrm>
              <a:off x="3883777" y="4678860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8" name="Google Shape;1028;p73">
              <a:extLst>
                <a:ext uri="{FF2B5EF4-FFF2-40B4-BE49-F238E27FC236}">
                  <a16:creationId xmlns:a16="http://schemas.microsoft.com/office/drawing/2014/main" id="{D9281F88-A257-4178-A4B9-3580E77604C3}"/>
                </a:ext>
              </a:extLst>
            </p:cNvPr>
            <p:cNvSpPr/>
            <p:nvPr/>
          </p:nvSpPr>
          <p:spPr>
            <a:xfrm>
              <a:off x="3878192" y="5241090"/>
              <a:ext cx="167529" cy="1979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9" name="Google Shape;1034;p73">
              <a:extLst>
                <a:ext uri="{FF2B5EF4-FFF2-40B4-BE49-F238E27FC236}">
                  <a16:creationId xmlns:a16="http://schemas.microsoft.com/office/drawing/2014/main" id="{0D62054A-919A-4CFD-B618-06B017006FFA}"/>
                </a:ext>
              </a:extLst>
            </p:cNvPr>
            <p:cNvSpPr/>
            <p:nvPr/>
          </p:nvSpPr>
          <p:spPr>
            <a:xfrm>
              <a:off x="2559205" y="4372950"/>
              <a:ext cx="541508" cy="633015"/>
            </a:xfrm>
            <a:prstGeom prst="rect">
              <a:avLst/>
            </a:prstGeom>
            <a:solidFill>
              <a:srgbClr val="E7E6E6">
                <a:alpha val="80000"/>
              </a:srgbClr>
            </a:solidFill>
            <a:ln w="2857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Trebuchet MS"/>
                  <a:ea typeface="Trebuchet MS"/>
                  <a:cs typeface="Trebuchet MS"/>
                  <a:sym typeface="Trebuchet MS"/>
                </a:rPr>
                <a:t>AnnoBox</a:t>
              </a:r>
              <a:r>
                <a:rPr lang="en-US" alt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lang="en-US"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80" name="群組 279">
              <a:extLst>
                <a:ext uri="{FF2B5EF4-FFF2-40B4-BE49-F238E27FC236}">
                  <a16:creationId xmlns:a16="http://schemas.microsoft.com/office/drawing/2014/main" id="{283A2234-FC97-415D-B4DC-302F03F3EA44}"/>
                </a:ext>
              </a:extLst>
            </p:cNvPr>
            <p:cNvGrpSpPr/>
            <p:nvPr/>
          </p:nvGrpSpPr>
          <p:grpSpPr>
            <a:xfrm>
              <a:off x="2648330" y="4959068"/>
              <a:ext cx="162222" cy="76917"/>
              <a:chOff x="4498565" y="864160"/>
              <a:chExt cx="299239" cy="597796"/>
            </a:xfrm>
          </p:grpSpPr>
          <p:sp>
            <p:nvSpPr>
              <p:cNvPr id="281" name="Google Shape;1036;p73">
                <a:extLst>
                  <a:ext uri="{FF2B5EF4-FFF2-40B4-BE49-F238E27FC236}">
                    <a16:creationId xmlns:a16="http://schemas.microsoft.com/office/drawing/2014/main" id="{998108AE-69A6-43F7-AE57-E8BDEDED9253}"/>
                  </a:ext>
                </a:extLst>
              </p:cNvPr>
              <p:cNvSpPr/>
              <p:nvPr/>
            </p:nvSpPr>
            <p:spPr>
              <a:xfrm>
                <a:off x="4498565" y="864160"/>
                <a:ext cx="290530" cy="586982"/>
              </a:xfrm>
              <a:prstGeom prst="rect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2" name="Google Shape;1037;p73">
                <a:extLst>
                  <a:ext uri="{FF2B5EF4-FFF2-40B4-BE49-F238E27FC236}">
                    <a16:creationId xmlns:a16="http://schemas.microsoft.com/office/drawing/2014/main" id="{CB3ADE7B-CBDF-4DC5-BE46-8FF60D9A9A83}"/>
                  </a:ext>
                </a:extLst>
              </p:cNvPr>
              <p:cNvCxnSpPr/>
              <p:nvPr/>
            </p:nvCxnSpPr>
            <p:spPr>
              <a:xfrm flipH="1">
                <a:off x="4515635" y="864160"/>
                <a:ext cx="81864" cy="15397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038;p73">
                <a:extLst>
                  <a:ext uri="{FF2B5EF4-FFF2-40B4-BE49-F238E27FC236}">
                    <a16:creationId xmlns:a16="http://schemas.microsoft.com/office/drawing/2014/main" id="{C68CF193-5C9E-4536-8750-88554220075A}"/>
                  </a:ext>
                </a:extLst>
              </p:cNvPr>
              <p:cNvCxnSpPr/>
              <p:nvPr/>
            </p:nvCxnSpPr>
            <p:spPr>
              <a:xfrm flipH="1">
                <a:off x="4504835" y="864160"/>
                <a:ext cx="174527" cy="30272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039;p73">
                <a:extLst>
                  <a:ext uri="{FF2B5EF4-FFF2-40B4-BE49-F238E27FC236}">
                    <a16:creationId xmlns:a16="http://schemas.microsoft.com/office/drawing/2014/main" id="{CC1C7ABB-19D9-49DC-934E-7C1F0EA98859}"/>
                  </a:ext>
                </a:extLst>
              </p:cNvPr>
              <p:cNvCxnSpPr/>
              <p:nvPr/>
            </p:nvCxnSpPr>
            <p:spPr>
              <a:xfrm flipH="1">
                <a:off x="4501004" y="864160"/>
                <a:ext cx="250469" cy="43370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040;p73">
                <a:extLst>
                  <a:ext uri="{FF2B5EF4-FFF2-40B4-BE49-F238E27FC236}">
                    <a16:creationId xmlns:a16="http://schemas.microsoft.com/office/drawing/2014/main" id="{A80D74D1-7705-43E5-953E-01E3A1A7E161}"/>
                  </a:ext>
                </a:extLst>
              </p:cNvPr>
              <p:cNvCxnSpPr/>
              <p:nvPr/>
            </p:nvCxnSpPr>
            <p:spPr>
              <a:xfrm flipH="1">
                <a:off x="4501033" y="947127"/>
                <a:ext cx="282169" cy="48874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041;p73">
                <a:extLst>
                  <a:ext uri="{FF2B5EF4-FFF2-40B4-BE49-F238E27FC236}">
                    <a16:creationId xmlns:a16="http://schemas.microsoft.com/office/drawing/2014/main" id="{62DBEFBE-6AE2-44F3-BCD9-19AD281663A6}"/>
                  </a:ext>
                </a:extLst>
              </p:cNvPr>
              <p:cNvCxnSpPr/>
              <p:nvPr/>
            </p:nvCxnSpPr>
            <p:spPr>
              <a:xfrm flipH="1">
                <a:off x="4568236" y="1055727"/>
                <a:ext cx="229568" cy="39747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042;p73">
                <a:extLst>
                  <a:ext uri="{FF2B5EF4-FFF2-40B4-BE49-F238E27FC236}">
                    <a16:creationId xmlns:a16="http://schemas.microsoft.com/office/drawing/2014/main" id="{5B0AA49D-3D5C-4938-91A7-AA0CA6828BE0}"/>
                  </a:ext>
                </a:extLst>
              </p:cNvPr>
              <p:cNvCxnSpPr/>
              <p:nvPr/>
            </p:nvCxnSpPr>
            <p:spPr>
              <a:xfrm flipH="1">
                <a:off x="4666473" y="1234130"/>
                <a:ext cx="131331" cy="22782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88" name="Google Shape;1034;p73">
              <a:extLst>
                <a:ext uri="{FF2B5EF4-FFF2-40B4-BE49-F238E27FC236}">
                  <a16:creationId xmlns:a16="http://schemas.microsoft.com/office/drawing/2014/main" id="{1015CA6D-3746-42AD-B253-533968C9F254}"/>
                </a:ext>
              </a:extLst>
            </p:cNvPr>
            <p:cNvSpPr/>
            <p:nvPr/>
          </p:nvSpPr>
          <p:spPr>
            <a:xfrm>
              <a:off x="3851504" y="5514253"/>
              <a:ext cx="541508" cy="633015"/>
            </a:xfrm>
            <a:prstGeom prst="rect">
              <a:avLst/>
            </a:prstGeom>
            <a:solidFill>
              <a:srgbClr val="E7E6E6">
                <a:alpha val="80000"/>
              </a:srgbClr>
            </a:solidFill>
            <a:ln w="2857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Trebuchet MS"/>
                  <a:ea typeface="Trebuchet MS"/>
                  <a:cs typeface="Trebuchet MS"/>
                  <a:sym typeface="Trebuchet MS"/>
                </a:rPr>
                <a:t>AnnoBox2</a:t>
              </a:r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15C2ED68-D13D-490C-B36A-B31553F2E637}"/>
                </a:ext>
              </a:extLst>
            </p:cNvPr>
            <p:cNvGrpSpPr/>
            <p:nvPr/>
          </p:nvGrpSpPr>
          <p:grpSpPr>
            <a:xfrm>
              <a:off x="3851562" y="6079379"/>
              <a:ext cx="327387" cy="84313"/>
              <a:chOff x="4498565" y="864160"/>
              <a:chExt cx="299239" cy="597796"/>
            </a:xfrm>
          </p:grpSpPr>
          <p:sp>
            <p:nvSpPr>
              <p:cNvPr id="96" name="Google Shape;1036;p73">
                <a:extLst>
                  <a:ext uri="{FF2B5EF4-FFF2-40B4-BE49-F238E27FC236}">
                    <a16:creationId xmlns:a16="http://schemas.microsoft.com/office/drawing/2014/main" id="{AB3C3D2F-97BD-4623-9090-95086B34A498}"/>
                  </a:ext>
                </a:extLst>
              </p:cNvPr>
              <p:cNvSpPr/>
              <p:nvPr/>
            </p:nvSpPr>
            <p:spPr>
              <a:xfrm>
                <a:off x="4498565" y="864160"/>
                <a:ext cx="290530" cy="586982"/>
              </a:xfrm>
              <a:prstGeom prst="rect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" name="Google Shape;1037;p73">
                <a:extLst>
                  <a:ext uri="{FF2B5EF4-FFF2-40B4-BE49-F238E27FC236}">
                    <a16:creationId xmlns:a16="http://schemas.microsoft.com/office/drawing/2014/main" id="{C645E763-7A5F-451C-AAE5-7CB05CAE88C2}"/>
                  </a:ext>
                </a:extLst>
              </p:cNvPr>
              <p:cNvCxnSpPr/>
              <p:nvPr/>
            </p:nvCxnSpPr>
            <p:spPr>
              <a:xfrm flipH="1">
                <a:off x="4515635" y="864160"/>
                <a:ext cx="81864" cy="15397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1038;p73">
                <a:extLst>
                  <a:ext uri="{FF2B5EF4-FFF2-40B4-BE49-F238E27FC236}">
                    <a16:creationId xmlns:a16="http://schemas.microsoft.com/office/drawing/2014/main" id="{41B93D6A-7164-4A3B-8ED1-A9CD962C69C1}"/>
                  </a:ext>
                </a:extLst>
              </p:cNvPr>
              <p:cNvCxnSpPr/>
              <p:nvPr/>
            </p:nvCxnSpPr>
            <p:spPr>
              <a:xfrm flipH="1">
                <a:off x="4504835" y="864160"/>
                <a:ext cx="174527" cy="30272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1039;p73">
                <a:extLst>
                  <a:ext uri="{FF2B5EF4-FFF2-40B4-BE49-F238E27FC236}">
                    <a16:creationId xmlns:a16="http://schemas.microsoft.com/office/drawing/2014/main" id="{17626343-D9CF-459A-ABD9-27C9F7500805}"/>
                  </a:ext>
                </a:extLst>
              </p:cNvPr>
              <p:cNvCxnSpPr/>
              <p:nvPr/>
            </p:nvCxnSpPr>
            <p:spPr>
              <a:xfrm flipH="1">
                <a:off x="4501004" y="864160"/>
                <a:ext cx="250469" cy="43370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40;p73">
                <a:extLst>
                  <a:ext uri="{FF2B5EF4-FFF2-40B4-BE49-F238E27FC236}">
                    <a16:creationId xmlns:a16="http://schemas.microsoft.com/office/drawing/2014/main" id="{5677DE34-0028-4E50-9967-71A6AEFC8664}"/>
                  </a:ext>
                </a:extLst>
              </p:cNvPr>
              <p:cNvCxnSpPr/>
              <p:nvPr/>
            </p:nvCxnSpPr>
            <p:spPr>
              <a:xfrm flipH="1">
                <a:off x="4501033" y="947127"/>
                <a:ext cx="282169" cy="48874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41;p73">
                <a:extLst>
                  <a:ext uri="{FF2B5EF4-FFF2-40B4-BE49-F238E27FC236}">
                    <a16:creationId xmlns:a16="http://schemas.microsoft.com/office/drawing/2014/main" id="{1460C977-FE8D-4794-9477-A155C68A30B1}"/>
                  </a:ext>
                </a:extLst>
              </p:cNvPr>
              <p:cNvCxnSpPr/>
              <p:nvPr/>
            </p:nvCxnSpPr>
            <p:spPr>
              <a:xfrm flipH="1">
                <a:off x="4568236" y="1055727"/>
                <a:ext cx="229568" cy="39747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42;p73">
                <a:extLst>
                  <a:ext uri="{FF2B5EF4-FFF2-40B4-BE49-F238E27FC236}">
                    <a16:creationId xmlns:a16="http://schemas.microsoft.com/office/drawing/2014/main" id="{AEE3EF0A-A8BA-4A38-AF52-A0E68CE54BE8}"/>
                  </a:ext>
                </a:extLst>
              </p:cNvPr>
              <p:cNvCxnSpPr/>
              <p:nvPr/>
            </p:nvCxnSpPr>
            <p:spPr>
              <a:xfrm flipH="1">
                <a:off x="4666473" y="1234130"/>
                <a:ext cx="131331" cy="22782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1" name="Google Shape;1043;p73">
              <a:extLst>
                <a:ext uri="{FF2B5EF4-FFF2-40B4-BE49-F238E27FC236}">
                  <a16:creationId xmlns:a16="http://schemas.microsoft.com/office/drawing/2014/main" id="{B05BF8C7-21F2-466F-A7C0-0525B1DA4D10}"/>
                </a:ext>
              </a:extLst>
            </p:cNvPr>
            <p:cNvCxnSpPr>
              <a:cxnSpLocks/>
              <a:stCxn id="231" idx="0"/>
            </p:cNvCxnSpPr>
            <p:nvPr/>
          </p:nvCxnSpPr>
          <p:spPr>
            <a:xfrm>
              <a:off x="3647354" y="4813767"/>
              <a:ext cx="474119" cy="1038322"/>
            </a:xfrm>
            <a:prstGeom prst="straightConnector1">
              <a:avLst/>
            </a:prstGeom>
            <a:noFill/>
            <a:ln w="19050" cap="flat" cmpd="sng">
              <a:solidFill>
                <a:srgbClr val="00B050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sp>
          <p:nvSpPr>
            <p:cNvPr id="323" name="文字方塊 322">
              <a:extLst>
                <a:ext uri="{FF2B5EF4-FFF2-40B4-BE49-F238E27FC236}">
                  <a16:creationId xmlns:a16="http://schemas.microsoft.com/office/drawing/2014/main" id="{E0D971FE-DDFA-4449-84B9-549D05ED7EB6}"/>
                </a:ext>
              </a:extLst>
            </p:cNvPr>
            <p:cNvSpPr txBox="1"/>
            <p:nvPr/>
          </p:nvSpPr>
          <p:spPr>
            <a:xfrm>
              <a:off x="1683397" y="6621034"/>
              <a:ext cx="2299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latin typeface="Trebuchet MS" panose="020B0603020202020204" pitchFamily="34" charset="0"/>
                </a:rPr>
                <a:t>(b) Line Chart</a:t>
              </a:r>
              <a:endParaRPr lang="zh-TW" altLang="en-US" b="1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F56018-13D4-46AA-8F08-D10656B5A0B1}"/>
              </a:ext>
            </a:extLst>
          </p:cNvPr>
          <p:cNvGrpSpPr/>
          <p:nvPr/>
        </p:nvGrpSpPr>
        <p:grpSpPr>
          <a:xfrm>
            <a:off x="4773712" y="3931425"/>
            <a:ext cx="3557727" cy="3066073"/>
            <a:chOff x="4773712" y="3931425"/>
            <a:chExt cx="3557727" cy="3066073"/>
          </a:xfrm>
        </p:grpSpPr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F422F451-2ECA-420E-A76E-DE0FB1C3FE1F}"/>
                </a:ext>
              </a:extLst>
            </p:cNvPr>
            <p:cNvGrpSpPr/>
            <p:nvPr/>
          </p:nvGrpSpPr>
          <p:grpSpPr>
            <a:xfrm>
              <a:off x="4773712" y="3931425"/>
              <a:ext cx="3557727" cy="2682100"/>
              <a:chOff x="8020800" y="3880695"/>
              <a:chExt cx="3557727" cy="2682100"/>
            </a:xfrm>
          </p:grpSpPr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DD110E2F-090C-4E70-8160-643648E3ED29}"/>
                  </a:ext>
                </a:extLst>
              </p:cNvPr>
              <p:cNvSpPr/>
              <p:nvPr/>
            </p:nvSpPr>
            <p:spPr>
              <a:xfrm>
                <a:off x="8020800" y="3880695"/>
                <a:ext cx="3557727" cy="26821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299" name="直線單箭頭接點 298">
                <a:extLst>
                  <a:ext uri="{FF2B5EF4-FFF2-40B4-BE49-F238E27FC236}">
                    <a16:creationId xmlns:a16="http://schemas.microsoft.com/office/drawing/2014/main" id="{8C31EA93-A370-485F-B41D-67DDF422B8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0047" y="4186006"/>
                <a:ext cx="0" cy="202234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單箭頭接點 299">
                <a:extLst>
                  <a:ext uri="{FF2B5EF4-FFF2-40B4-BE49-F238E27FC236}">
                    <a16:creationId xmlns:a16="http://schemas.microsoft.com/office/drawing/2014/main" id="{3B7BF136-8704-4745-8CA9-611DB36462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85" y="5994408"/>
                <a:ext cx="30697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1" name="文字方塊 300">
                <a:extLst>
                  <a:ext uri="{FF2B5EF4-FFF2-40B4-BE49-F238E27FC236}">
                    <a16:creationId xmlns:a16="http://schemas.microsoft.com/office/drawing/2014/main" id="{A1B78F82-E5DA-4034-A547-D2AD45AC8841}"/>
                  </a:ext>
                </a:extLst>
              </p:cNvPr>
              <p:cNvSpPr txBox="1"/>
              <p:nvPr/>
            </p:nvSpPr>
            <p:spPr>
              <a:xfrm rot="16200000">
                <a:off x="7628574" y="4943491"/>
                <a:ext cx="1240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Trebuchet MS" panose="020B0603020202020204" pitchFamily="34" charset="0"/>
                  </a:rPr>
                  <a:t>Attribute 1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2" name="文字方塊 301">
                <a:extLst>
                  <a:ext uri="{FF2B5EF4-FFF2-40B4-BE49-F238E27FC236}">
                    <a16:creationId xmlns:a16="http://schemas.microsoft.com/office/drawing/2014/main" id="{4519A9E2-FD3F-4224-9046-59FE22375328}"/>
                  </a:ext>
                </a:extLst>
              </p:cNvPr>
              <p:cNvSpPr txBox="1"/>
              <p:nvPr/>
            </p:nvSpPr>
            <p:spPr>
              <a:xfrm>
                <a:off x="9276188" y="6228828"/>
                <a:ext cx="1240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Trebuchet MS" panose="020B0603020202020204" pitchFamily="34" charset="0"/>
                  </a:rPr>
                  <a:t>Attribute 2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3" name="文字方塊 302">
                <a:extLst>
                  <a:ext uri="{FF2B5EF4-FFF2-40B4-BE49-F238E27FC236}">
                    <a16:creationId xmlns:a16="http://schemas.microsoft.com/office/drawing/2014/main" id="{EBDE307E-E288-4A54-A943-E1F1B1FE784C}"/>
                  </a:ext>
                </a:extLst>
              </p:cNvPr>
              <p:cNvSpPr txBox="1"/>
              <p:nvPr/>
            </p:nvSpPr>
            <p:spPr>
              <a:xfrm>
                <a:off x="8405200" y="5627332"/>
                <a:ext cx="3665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30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4" name="文字方塊 303">
                <a:extLst>
                  <a:ext uri="{FF2B5EF4-FFF2-40B4-BE49-F238E27FC236}">
                    <a16:creationId xmlns:a16="http://schemas.microsoft.com/office/drawing/2014/main" id="{F0A62D11-80F2-4AD6-BB12-DC519B094FAF}"/>
                  </a:ext>
                </a:extLst>
              </p:cNvPr>
              <p:cNvSpPr txBox="1"/>
              <p:nvPr/>
            </p:nvSpPr>
            <p:spPr>
              <a:xfrm>
                <a:off x="8402823" y="5318269"/>
                <a:ext cx="3665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60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5" name="文字方塊 304">
                <a:extLst>
                  <a:ext uri="{FF2B5EF4-FFF2-40B4-BE49-F238E27FC236}">
                    <a16:creationId xmlns:a16="http://schemas.microsoft.com/office/drawing/2014/main" id="{DB53A7E9-0CF2-4DEA-9C74-E7E24691B492}"/>
                  </a:ext>
                </a:extLst>
              </p:cNvPr>
              <p:cNvSpPr txBox="1"/>
              <p:nvPr/>
            </p:nvSpPr>
            <p:spPr>
              <a:xfrm>
                <a:off x="8402823" y="5008187"/>
                <a:ext cx="3665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90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6" name="文字方塊 305">
                <a:extLst>
                  <a:ext uri="{FF2B5EF4-FFF2-40B4-BE49-F238E27FC236}">
                    <a16:creationId xmlns:a16="http://schemas.microsoft.com/office/drawing/2014/main" id="{C0031E2F-B5EA-470E-9FC1-B7A76AFE529D}"/>
                  </a:ext>
                </a:extLst>
              </p:cNvPr>
              <p:cNvSpPr txBox="1"/>
              <p:nvPr/>
            </p:nvSpPr>
            <p:spPr>
              <a:xfrm>
                <a:off x="8319085" y="4698615"/>
                <a:ext cx="4964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120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7" name="文字方塊 306">
                <a:extLst>
                  <a:ext uri="{FF2B5EF4-FFF2-40B4-BE49-F238E27FC236}">
                    <a16:creationId xmlns:a16="http://schemas.microsoft.com/office/drawing/2014/main" id="{B8EFD995-3BDE-46BD-8874-8AD38332ECAA}"/>
                  </a:ext>
                </a:extLst>
              </p:cNvPr>
              <p:cNvSpPr txBox="1"/>
              <p:nvPr/>
            </p:nvSpPr>
            <p:spPr>
              <a:xfrm>
                <a:off x="8324295" y="4386051"/>
                <a:ext cx="4964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150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210F5195-D773-43D7-A582-0AA4D0BF5C0F}"/>
                  </a:ext>
                </a:extLst>
              </p:cNvPr>
              <p:cNvSpPr txBox="1"/>
              <p:nvPr/>
            </p:nvSpPr>
            <p:spPr>
              <a:xfrm>
                <a:off x="9182963" y="3933487"/>
                <a:ext cx="1240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latin typeface="Trebuchet MS" panose="020B0603020202020204" pitchFamily="34" charset="0"/>
                  </a:rPr>
                  <a:t>Chart Title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09" name="文字方塊 308">
                <a:extLst>
                  <a:ext uri="{FF2B5EF4-FFF2-40B4-BE49-F238E27FC236}">
                    <a16:creationId xmlns:a16="http://schemas.microsoft.com/office/drawing/2014/main" id="{3E163BBD-5A9C-463C-8C14-6FD311D779D8}"/>
                  </a:ext>
                </a:extLst>
              </p:cNvPr>
              <p:cNvSpPr txBox="1"/>
              <p:nvPr/>
            </p:nvSpPr>
            <p:spPr>
              <a:xfrm>
                <a:off x="8780047" y="6001783"/>
                <a:ext cx="258189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Lower      Middle      Higher</a:t>
                </a:r>
                <a:endParaRPr lang="zh-TW" altLang="en-US" sz="16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36" name="橢圓 335">
                <a:extLst>
                  <a:ext uri="{FF2B5EF4-FFF2-40B4-BE49-F238E27FC236}">
                    <a16:creationId xmlns:a16="http://schemas.microsoft.com/office/drawing/2014/main" id="{AF2AC6BC-532B-44B6-9756-A8385FBC514E}"/>
                  </a:ext>
                </a:extLst>
              </p:cNvPr>
              <p:cNvSpPr/>
              <p:nvPr/>
            </p:nvSpPr>
            <p:spPr>
              <a:xfrm>
                <a:off x="10707232" y="4258049"/>
                <a:ext cx="115333" cy="11533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7" name="橢圓 336">
                <a:extLst>
                  <a:ext uri="{FF2B5EF4-FFF2-40B4-BE49-F238E27FC236}">
                    <a16:creationId xmlns:a16="http://schemas.microsoft.com/office/drawing/2014/main" id="{5ADF7C7E-6168-49DA-A1CF-1E26AF68A07F}"/>
                  </a:ext>
                </a:extLst>
              </p:cNvPr>
              <p:cNvSpPr/>
              <p:nvPr/>
            </p:nvSpPr>
            <p:spPr>
              <a:xfrm>
                <a:off x="10707233" y="4091700"/>
                <a:ext cx="115333" cy="11533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8" name="文字方塊 337">
                <a:extLst>
                  <a:ext uri="{FF2B5EF4-FFF2-40B4-BE49-F238E27FC236}">
                    <a16:creationId xmlns:a16="http://schemas.microsoft.com/office/drawing/2014/main" id="{9D485EE7-B2D9-4E98-991D-DFCCF4AB4791}"/>
                  </a:ext>
                </a:extLst>
              </p:cNvPr>
              <p:cNvSpPr txBox="1"/>
              <p:nvPr/>
            </p:nvSpPr>
            <p:spPr>
              <a:xfrm>
                <a:off x="10717641" y="4007804"/>
                <a:ext cx="859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Legend1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339" name="文字方塊 338">
                <a:extLst>
                  <a:ext uri="{FF2B5EF4-FFF2-40B4-BE49-F238E27FC236}">
                    <a16:creationId xmlns:a16="http://schemas.microsoft.com/office/drawing/2014/main" id="{E8134C71-B3DB-4735-8BB5-6873F71C049D}"/>
                  </a:ext>
                </a:extLst>
              </p:cNvPr>
              <p:cNvSpPr txBox="1"/>
              <p:nvPr/>
            </p:nvSpPr>
            <p:spPr>
              <a:xfrm>
                <a:off x="10718772" y="4176704"/>
                <a:ext cx="859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b="1" dirty="0">
                    <a:latin typeface="Trebuchet MS" panose="020B0603020202020204" pitchFamily="34" charset="0"/>
                  </a:rPr>
                  <a:t>Legend2</a:t>
                </a:r>
                <a:endParaRPr lang="zh-TW" altLang="en-US" sz="1400" b="1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517BB361-338D-472F-BE1B-4DED0288CF2D}"/>
                  </a:ext>
                </a:extLst>
              </p:cNvPr>
              <p:cNvSpPr/>
              <p:nvPr/>
            </p:nvSpPr>
            <p:spPr>
              <a:xfrm>
                <a:off x="9034943" y="4721533"/>
                <a:ext cx="264416" cy="128024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1" name="矩形 340">
                <a:extLst>
                  <a:ext uri="{FF2B5EF4-FFF2-40B4-BE49-F238E27FC236}">
                    <a16:creationId xmlns:a16="http://schemas.microsoft.com/office/drawing/2014/main" id="{2F7F3640-F706-470F-9FE7-F1DB0762E8F0}"/>
                  </a:ext>
                </a:extLst>
              </p:cNvPr>
              <p:cNvSpPr/>
              <p:nvPr/>
            </p:nvSpPr>
            <p:spPr>
              <a:xfrm>
                <a:off x="9757397" y="5067063"/>
                <a:ext cx="264416" cy="90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2" name="矩形 341">
                <a:extLst>
                  <a:ext uri="{FF2B5EF4-FFF2-40B4-BE49-F238E27FC236}">
                    <a16:creationId xmlns:a16="http://schemas.microsoft.com/office/drawing/2014/main" id="{1017DDC6-8E5A-4D86-99B0-6D26F063B002}"/>
                  </a:ext>
                </a:extLst>
              </p:cNvPr>
              <p:cNvSpPr/>
              <p:nvPr/>
            </p:nvSpPr>
            <p:spPr>
              <a:xfrm>
                <a:off x="10479851" y="5349259"/>
                <a:ext cx="264416" cy="62633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3" name="矩形 342">
                <a:extLst>
                  <a:ext uri="{FF2B5EF4-FFF2-40B4-BE49-F238E27FC236}">
                    <a16:creationId xmlns:a16="http://schemas.microsoft.com/office/drawing/2014/main" id="{7A2A20D0-F8E8-4A5D-B4BD-C4C13E377E17}"/>
                  </a:ext>
                </a:extLst>
              </p:cNvPr>
              <p:cNvSpPr/>
              <p:nvPr/>
            </p:nvSpPr>
            <p:spPr>
              <a:xfrm>
                <a:off x="9315005" y="5205170"/>
                <a:ext cx="264416" cy="77266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4" name="矩形 343">
                <a:extLst>
                  <a:ext uri="{FF2B5EF4-FFF2-40B4-BE49-F238E27FC236}">
                    <a16:creationId xmlns:a16="http://schemas.microsoft.com/office/drawing/2014/main" id="{7CE48626-141C-4C93-B5E0-BABF2BF4A73B}"/>
                  </a:ext>
                </a:extLst>
              </p:cNvPr>
              <p:cNvSpPr/>
              <p:nvPr/>
            </p:nvSpPr>
            <p:spPr>
              <a:xfrm>
                <a:off x="10021813" y="4889418"/>
                <a:ext cx="264416" cy="109020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5" name="矩形 344">
                <a:extLst>
                  <a:ext uri="{FF2B5EF4-FFF2-40B4-BE49-F238E27FC236}">
                    <a16:creationId xmlns:a16="http://schemas.microsoft.com/office/drawing/2014/main" id="{2099B545-580F-4621-853B-2DBB374E2EBC}"/>
                  </a:ext>
                </a:extLst>
              </p:cNvPr>
              <p:cNvSpPr/>
              <p:nvPr/>
            </p:nvSpPr>
            <p:spPr>
              <a:xfrm>
                <a:off x="10744267" y="5479908"/>
                <a:ext cx="264416" cy="49971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64" name="直線接點 363">
                <a:extLst>
                  <a:ext uri="{FF2B5EF4-FFF2-40B4-BE49-F238E27FC236}">
                    <a16:creationId xmlns:a16="http://schemas.microsoft.com/office/drawing/2014/main" id="{CFECAD01-CAB1-42A7-A7C7-F59E2A1027F5}"/>
                  </a:ext>
                </a:extLst>
              </p:cNvPr>
              <p:cNvCxnSpPr>
                <a:cxnSpLocks/>
                <a:stCxn id="344" idx="0"/>
              </p:cNvCxnSpPr>
              <p:nvPr/>
            </p:nvCxnSpPr>
            <p:spPr>
              <a:xfrm flipH="1">
                <a:off x="10049917" y="4889418"/>
                <a:ext cx="104104" cy="159200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線接點 366">
                <a:extLst>
                  <a:ext uri="{FF2B5EF4-FFF2-40B4-BE49-F238E27FC236}">
                    <a16:creationId xmlns:a16="http://schemas.microsoft.com/office/drawing/2014/main" id="{872FEA41-BEF5-46AB-92D6-809027B93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44594" y="4922535"/>
                <a:ext cx="194174" cy="296939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線接點 369">
                <a:extLst>
                  <a:ext uri="{FF2B5EF4-FFF2-40B4-BE49-F238E27FC236}">
                    <a16:creationId xmlns:a16="http://schemas.microsoft.com/office/drawing/2014/main" id="{B5B5563B-2993-4D5A-B2C8-9E8EDCF331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54116" y="5067010"/>
                <a:ext cx="194174" cy="296939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線接點 370">
                <a:extLst>
                  <a:ext uri="{FF2B5EF4-FFF2-40B4-BE49-F238E27FC236}">
                    <a16:creationId xmlns:a16="http://schemas.microsoft.com/office/drawing/2014/main" id="{0A37FD7B-BE0A-42BE-B808-379EC9819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44594" y="5226383"/>
                <a:ext cx="194174" cy="296939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線接點 371">
                <a:extLst>
                  <a:ext uri="{FF2B5EF4-FFF2-40B4-BE49-F238E27FC236}">
                    <a16:creationId xmlns:a16="http://schemas.microsoft.com/office/drawing/2014/main" id="{3D10A8C0-F8A9-42E3-8E4F-85690BD7C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51400" y="5370858"/>
                <a:ext cx="194174" cy="296939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線接點 372">
                <a:extLst>
                  <a:ext uri="{FF2B5EF4-FFF2-40B4-BE49-F238E27FC236}">
                    <a16:creationId xmlns:a16="http://schemas.microsoft.com/office/drawing/2014/main" id="{DFC433AA-856C-43C8-9901-C90870E845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56783" y="5521840"/>
                <a:ext cx="194174" cy="296939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線接點 373">
                <a:extLst>
                  <a:ext uri="{FF2B5EF4-FFF2-40B4-BE49-F238E27FC236}">
                    <a16:creationId xmlns:a16="http://schemas.microsoft.com/office/drawing/2014/main" id="{814CF2F6-7F4E-4B56-91AA-51D2103311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65827" y="5663335"/>
                <a:ext cx="194174" cy="296939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線接點 375">
                <a:extLst>
                  <a:ext uri="{FF2B5EF4-FFF2-40B4-BE49-F238E27FC236}">
                    <a16:creationId xmlns:a16="http://schemas.microsoft.com/office/drawing/2014/main" id="{168D9EF3-B7D3-4D9E-903F-7E0C1C62E2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9967" y="5814169"/>
                <a:ext cx="104104" cy="159200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線接點 383">
                <a:extLst>
                  <a:ext uri="{FF2B5EF4-FFF2-40B4-BE49-F238E27FC236}">
                    <a16:creationId xmlns:a16="http://schemas.microsoft.com/office/drawing/2014/main" id="{664DE4FB-D7AC-4005-9ED8-517A0F779A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61136" y="4722153"/>
                <a:ext cx="104104" cy="159200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線接點 384">
                <a:extLst>
                  <a:ext uri="{FF2B5EF4-FFF2-40B4-BE49-F238E27FC236}">
                    <a16:creationId xmlns:a16="http://schemas.microsoft.com/office/drawing/2014/main" id="{E8F0E82C-2DE7-465E-A565-98B5232A1C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49462" y="4762249"/>
                <a:ext cx="207088" cy="316687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線接點 386">
                <a:extLst>
                  <a:ext uri="{FF2B5EF4-FFF2-40B4-BE49-F238E27FC236}">
                    <a16:creationId xmlns:a16="http://schemas.microsoft.com/office/drawing/2014/main" id="{3783EAF0-C0DA-45FF-AC46-7FB78D519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65867" y="4905154"/>
                <a:ext cx="207088" cy="316687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線接點 387">
                <a:extLst>
                  <a:ext uri="{FF2B5EF4-FFF2-40B4-BE49-F238E27FC236}">
                    <a16:creationId xmlns:a16="http://schemas.microsoft.com/office/drawing/2014/main" id="{381323DE-0941-4452-892D-17B2B0BA27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58526" y="5081967"/>
                <a:ext cx="207088" cy="316687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線接點 388">
                <a:extLst>
                  <a:ext uri="{FF2B5EF4-FFF2-40B4-BE49-F238E27FC236}">
                    <a16:creationId xmlns:a16="http://schemas.microsoft.com/office/drawing/2014/main" id="{59C3935B-F835-4B54-BEBD-A917436C7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74026" y="5222485"/>
                <a:ext cx="207088" cy="316687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線接點 389">
                <a:extLst>
                  <a:ext uri="{FF2B5EF4-FFF2-40B4-BE49-F238E27FC236}">
                    <a16:creationId xmlns:a16="http://schemas.microsoft.com/office/drawing/2014/main" id="{EF3B8D9B-BC1B-4569-957C-D284C4A34E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60440" y="5434521"/>
                <a:ext cx="207088" cy="316687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線接點 390">
                <a:extLst>
                  <a:ext uri="{FF2B5EF4-FFF2-40B4-BE49-F238E27FC236}">
                    <a16:creationId xmlns:a16="http://schemas.microsoft.com/office/drawing/2014/main" id="{6E8B0A53-3118-42AD-A682-75A462B037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58526" y="5614011"/>
                <a:ext cx="207088" cy="316687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線接點 392">
                <a:extLst>
                  <a:ext uri="{FF2B5EF4-FFF2-40B4-BE49-F238E27FC236}">
                    <a16:creationId xmlns:a16="http://schemas.microsoft.com/office/drawing/2014/main" id="{DF9E6E87-4D87-405D-A1F8-C38D9599C8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63984" y="5795114"/>
                <a:ext cx="104104" cy="159200"/>
              </a:xfrm>
              <a:prstGeom prst="line">
                <a:avLst/>
              </a:prstGeom>
              <a:ln w="12700">
                <a:solidFill>
                  <a:srgbClr val="EF3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4" name="Google Shape;1028;p73">
              <a:extLst>
                <a:ext uri="{FF2B5EF4-FFF2-40B4-BE49-F238E27FC236}">
                  <a16:creationId xmlns:a16="http://schemas.microsoft.com/office/drawing/2014/main" id="{736EB0CB-B84D-40DE-B1CE-17C700AEEEF1}"/>
                </a:ext>
              </a:extLst>
            </p:cNvPr>
            <p:cNvSpPr/>
            <p:nvPr/>
          </p:nvSpPr>
          <p:spPr>
            <a:xfrm>
              <a:off x="5174734" y="4404040"/>
              <a:ext cx="298728" cy="157175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5" name="Google Shape;1028;p73">
              <a:extLst>
                <a:ext uri="{FF2B5EF4-FFF2-40B4-BE49-F238E27FC236}">
                  <a16:creationId xmlns:a16="http://schemas.microsoft.com/office/drawing/2014/main" id="{4308C92F-D70D-4B22-AF06-DC811724ECCF}"/>
                </a:ext>
              </a:extLst>
            </p:cNvPr>
            <p:cNvSpPr/>
            <p:nvPr/>
          </p:nvSpPr>
          <p:spPr>
            <a:xfrm>
              <a:off x="4882499" y="4690251"/>
              <a:ext cx="239815" cy="98501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6" name="Google Shape;1028;p73">
              <a:extLst>
                <a:ext uri="{FF2B5EF4-FFF2-40B4-BE49-F238E27FC236}">
                  <a16:creationId xmlns:a16="http://schemas.microsoft.com/office/drawing/2014/main" id="{3418F40A-C721-4A19-B3FB-305AA707FD79}"/>
                </a:ext>
              </a:extLst>
            </p:cNvPr>
            <p:cNvSpPr/>
            <p:nvPr/>
          </p:nvSpPr>
          <p:spPr>
            <a:xfrm>
              <a:off x="5638742" y="6100026"/>
              <a:ext cx="2336440" cy="200606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7" name="Google Shape;1028;p73">
              <a:extLst>
                <a:ext uri="{FF2B5EF4-FFF2-40B4-BE49-F238E27FC236}">
                  <a16:creationId xmlns:a16="http://schemas.microsoft.com/office/drawing/2014/main" id="{E3AF2944-C1F4-491B-87FF-E64CE44105B9}"/>
                </a:ext>
              </a:extLst>
            </p:cNvPr>
            <p:cNvSpPr/>
            <p:nvPr/>
          </p:nvSpPr>
          <p:spPr>
            <a:xfrm>
              <a:off x="6119026" y="6355934"/>
              <a:ext cx="1013479" cy="1791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8" name="Google Shape;1028;p73">
              <a:extLst>
                <a:ext uri="{FF2B5EF4-FFF2-40B4-BE49-F238E27FC236}">
                  <a16:creationId xmlns:a16="http://schemas.microsoft.com/office/drawing/2014/main" id="{4D428B5E-4EA6-4021-A020-7F44ACC2F0D0}"/>
                </a:ext>
              </a:extLst>
            </p:cNvPr>
            <p:cNvSpPr/>
            <p:nvPr/>
          </p:nvSpPr>
          <p:spPr>
            <a:xfrm>
              <a:off x="6025867" y="4034915"/>
              <a:ext cx="1010449" cy="22176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9" name="Google Shape;1028;p73">
              <a:extLst>
                <a:ext uri="{FF2B5EF4-FFF2-40B4-BE49-F238E27FC236}">
                  <a16:creationId xmlns:a16="http://schemas.microsoft.com/office/drawing/2014/main" id="{AFE2C000-60FF-4E98-BD75-D01D73353CD7}"/>
                </a:ext>
              </a:extLst>
            </p:cNvPr>
            <p:cNvSpPr/>
            <p:nvPr/>
          </p:nvSpPr>
          <p:spPr>
            <a:xfrm>
              <a:off x="7378352" y="4076474"/>
              <a:ext cx="859756" cy="39018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1" name="Google Shape;1028;p73">
              <a:extLst>
                <a:ext uri="{FF2B5EF4-FFF2-40B4-BE49-F238E27FC236}">
                  <a16:creationId xmlns:a16="http://schemas.microsoft.com/office/drawing/2014/main" id="{1FA17B14-5E49-4929-8382-CA6E6FDFD5E3}"/>
                </a:ext>
              </a:extLst>
            </p:cNvPr>
            <p:cNvSpPr/>
            <p:nvPr/>
          </p:nvSpPr>
          <p:spPr>
            <a:xfrm>
              <a:off x="5763754" y="4727752"/>
              <a:ext cx="315917" cy="130908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2" name="Google Shape;1028;p73">
              <a:extLst>
                <a:ext uri="{FF2B5EF4-FFF2-40B4-BE49-F238E27FC236}">
                  <a16:creationId xmlns:a16="http://schemas.microsoft.com/office/drawing/2014/main" id="{E28106B7-523E-4591-9FEA-A8F8EFFE4E73}"/>
                </a:ext>
              </a:extLst>
            </p:cNvPr>
            <p:cNvSpPr/>
            <p:nvPr/>
          </p:nvSpPr>
          <p:spPr>
            <a:xfrm>
              <a:off x="6082330" y="5216536"/>
              <a:ext cx="272374" cy="83597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3" name="Google Shape;1028;p73">
              <a:extLst>
                <a:ext uri="{FF2B5EF4-FFF2-40B4-BE49-F238E27FC236}">
                  <a16:creationId xmlns:a16="http://schemas.microsoft.com/office/drawing/2014/main" id="{2B2B6328-00E2-48A2-B4D8-54FCDF4F9CAC}"/>
                </a:ext>
              </a:extLst>
            </p:cNvPr>
            <p:cNvSpPr/>
            <p:nvPr/>
          </p:nvSpPr>
          <p:spPr>
            <a:xfrm>
              <a:off x="6486912" y="5082084"/>
              <a:ext cx="300625" cy="96394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4" name="Google Shape;1028;p73">
              <a:extLst>
                <a:ext uri="{FF2B5EF4-FFF2-40B4-BE49-F238E27FC236}">
                  <a16:creationId xmlns:a16="http://schemas.microsoft.com/office/drawing/2014/main" id="{94D6C9BB-6168-40E0-81E6-34EFB4A56483}"/>
                </a:ext>
              </a:extLst>
            </p:cNvPr>
            <p:cNvSpPr/>
            <p:nvPr/>
          </p:nvSpPr>
          <p:spPr>
            <a:xfrm>
              <a:off x="6772907" y="4914455"/>
              <a:ext cx="272374" cy="113805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5" name="Google Shape;1028;p73">
              <a:extLst>
                <a:ext uri="{FF2B5EF4-FFF2-40B4-BE49-F238E27FC236}">
                  <a16:creationId xmlns:a16="http://schemas.microsoft.com/office/drawing/2014/main" id="{5F60DF24-BCCA-4EEF-96C8-16743F7AC7A8}"/>
                </a:ext>
              </a:extLst>
            </p:cNvPr>
            <p:cNvSpPr/>
            <p:nvPr/>
          </p:nvSpPr>
          <p:spPr>
            <a:xfrm>
              <a:off x="7225857" y="5376699"/>
              <a:ext cx="272374" cy="66013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6" name="Google Shape;1028;p73">
              <a:extLst>
                <a:ext uri="{FF2B5EF4-FFF2-40B4-BE49-F238E27FC236}">
                  <a16:creationId xmlns:a16="http://schemas.microsoft.com/office/drawing/2014/main" id="{DA1DB0D4-65DC-45A2-B2FB-080F6F40E607}"/>
                </a:ext>
              </a:extLst>
            </p:cNvPr>
            <p:cNvSpPr/>
            <p:nvPr/>
          </p:nvSpPr>
          <p:spPr>
            <a:xfrm>
              <a:off x="7496127" y="5503318"/>
              <a:ext cx="272374" cy="53999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7" name="Google Shape;1034;p73">
              <a:extLst>
                <a:ext uri="{FF2B5EF4-FFF2-40B4-BE49-F238E27FC236}">
                  <a16:creationId xmlns:a16="http://schemas.microsoft.com/office/drawing/2014/main" id="{5733A6C0-DB84-466E-87EB-C94F8399F078}"/>
                </a:ext>
              </a:extLst>
            </p:cNvPr>
            <p:cNvSpPr/>
            <p:nvPr/>
          </p:nvSpPr>
          <p:spPr>
            <a:xfrm>
              <a:off x="6165812" y="4524468"/>
              <a:ext cx="541508" cy="633015"/>
            </a:xfrm>
            <a:prstGeom prst="rect">
              <a:avLst/>
            </a:prstGeom>
            <a:solidFill>
              <a:srgbClr val="E7E6E6">
                <a:alpha val="80000"/>
              </a:srgbClr>
            </a:solidFill>
            <a:ln w="2857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Trebuchet MS"/>
                  <a:ea typeface="Trebuchet MS"/>
                  <a:cs typeface="Trebuchet MS"/>
                  <a:sym typeface="Trebuchet MS"/>
                </a:rPr>
                <a:t>AnnoBox</a:t>
              </a:r>
              <a:r>
                <a:rPr lang="en-US" alt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lang="en-US"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8" name="Google Shape;1034;p73">
              <a:extLst>
                <a:ext uri="{FF2B5EF4-FFF2-40B4-BE49-F238E27FC236}">
                  <a16:creationId xmlns:a16="http://schemas.microsoft.com/office/drawing/2014/main" id="{909D1E6C-5490-48DE-BBB6-6619F627E53C}"/>
                </a:ext>
              </a:extLst>
            </p:cNvPr>
            <p:cNvSpPr/>
            <p:nvPr/>
          </p:nvSpPr>
          <p:spPr>
            <a:xfrm>
              <a:off x="7147590" y="4635556"/>
              <a:ext cx="541508" cy="633015"/>
            </a:xfrm>
            <a:prstGeom prst="rect">
              <a:avLst/>
            </a:prstGeom>
            <a:solidFill>
              <a:srgbClr val="E7E6E6">
                <a:alpha val="80000"/>
              </a:srgbClr>
            </a:solidFill>
            <a:ln w="2857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Trebuchet MS"/>
                  <a:ea typeface="Trebuchet MS"/>
                  <a:cs typeface="Trebuchet MS"/>
                  <a:sym typeface="Trebuchet MS"/>
                </a:rPr>
                <a:t>AnnoBox2</a:t>
              </a:r>
            </a:p>
          </p:txBody>
        </p: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CFCA51CF-BF92-4AD9-882F-F3A1525F4B7E}"/>
                </a:ext>
              </a:extLst>
            </p:cNvPr>
            <p:cNvGrpSpPr/>
            <p:nvPr/>
          </p:nvGrpSpPr>
          <p:grpSpPr>
            <a:xfrm>
              <a:off x="6494958" y="5083269"/>
              <a:ext cx="230487" cy="109923"/>
              <a:chOff x="4498565" y="864160"/>
              <a:chExt cx="299239" cy="597796"/>
            </a:xfrm>
          </p:grpSpPr>
          <p:sp>
            <p:nvSpPr>
              <p:cNvPr id="410" name="Google Shape;1036;p73">
                <a:extLst>
                  <a:ext uri="{FF2B5EF4-FFF2-40B4-BE49-F238E27FC236}">
                    <a16:creationId xmlns:a16="http://schemas.microsoft.com/office/drawing/2014/main" id="{D3FB4B58-2ABE-47A3-95F2-04C1215BA7D5}"/>
                  </a:ext>
                </a:extLst>
              </p:cNvPr>
              <p:cNvSpPr/>
              <p:nvPr/>
            </p:nvSpPr>
            <p:spPr>
              <a:xfrm>
                <a:off x="4498565" y="864160"/>
                <a:ext cx="290530" cy="586982"/>
              </a:xfrm>
              <a:prstGeom prst="rect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1" name="Google Shape;1037;p73">
                <a:extLst>
                  <a:ext uri="{FF2B5EF4-FFF2-40B4-BE49-F238E27FC236}">
                    <a16:creationId xmlns:a16="http://schemas.microsoft.com/office/drawing/2014/main" id="{FF82331F-686E-4ACD-BAD6-2D2880AE31D1}"/>
                  </a:ext>
                </a:extLst>
              </p:cNvPr>
              <p:cNvCxnSpPr/>
              <p:nvPr/>
            </p:nvCxnSpPr>
            <p:spPr>
              <a:xfrm flipH="1">
                <a:off x="4515635" y="864160"/>
                <a:ext cx="81864" cy="15397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" name="Google Shape;1038;p73">
                <a:extLst>
                  <a:ext uri="{FF2B5EF4-FFF2-40B4-BE49-F238E27FC236}">
                    <a16:creationId xmlns:a16="http://schemas.microsoft.com/office/drawing/2014/main" id="{097ABADD-4A57-48A2-B5B7-0A5FB6755B65}"/>
                  </a:ext>
                </a:extLst>
              </p:cNvPr>
              <p:cNvCxnSpPr/>
              <p:nvPr/>
            </p:nvCxnSpPr>
            <p:spPr>
              <a:xfrm flipH="1">
                <a:off x="4504835" y="864160"/>
                <a:ext cx="174527" cy="30272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Google Shape;1039;p73">
                <a:extLst>
                  <a:ext uri="{FF2B5EF4-FFF2-40B4-BE49-F238E27FC236}">
                    <a16:creationId xmlns:a16="http://schemas.microsoft.com/office/drawing/2014/main" id="{4125178F-0F70-4F6D-A134-0A5409B5A355}"/>
                  </a:ext>
                </a:extLst>
              </p:cNvPr>
              <p:cNvCxnSpPr/>
              <p:nvPr/>
            </p:nvCxnSpPr>
            <p:spPr>
              <a:xfrm flipH="1">
                <a:off x="4501004" y="864160"/>
                <a:ext cx="250469" cy="43370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Google Shape;1040;p73">
                <a:extLst>
                  <a:ext uri="{FF2B5EF4-FFF2-40B4-BE49-F238E27FC236}">
                    <a16:creationId xmlns:a16="http://schemas.microsoft.com/office/drawing/2014/main" id="{66A09ACF-17D6-406F-BCAA-F01A20B619FA}"/>
                  </a:ext>
                </a:extLst>
              </p:cNvPr>
              <p:cNvCxnSpPr/>
              <p:nvPr/>
            </p:nvCxnSpPr>
            <p:spPr>
              <a:xfrm flipH="1">
                <a:off x="4501033" y="947127"/>
                <a:ext cx="282169" cy="48874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" name="Google Shape;1041;p73">
                <a:extLst>
                  <a:ext uri="{FF2B5EF4-FFF2-40B4-BE49-F238E27FC236}">
                    <a16:creationId xmlns:a16="http://schemas.microsoft.com/office/drawing/2014/main" id="{1A43E546-BD18-460E-9ACD-1579B11418A9}"/>
                  </a:ext>
                </a:extLst>
              </p:cNvPr>
              <p:cNvCxnSpPr/>
              <p:nvPr/>
            </p:nvCxnSpPr>
            <p:spPr>
              <a:xfrm flipH="1">
                <a:off x="4568236" y="1055727"/>
                <a:ext cx="229568" cy="39747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1042;p73">
                <a:extLst>
                  <a:ext uri="{FF2B5EF4-FFF2-40B4-BE49-F238E27FC236}">
                    <a16:creationId xmlns:a16="http://schemas.microsoft.com/office/drawing/2014/main" id="{0C635971-631A-4444-9710-0A02AEBE2B54}"/>
                  </a:ext>
                </a:extLst>
              </p:cNvPr>
              <p:cNvCxnSpPr/>
              <p:nvPr/>
            </p:nvCxnSpPr>
            <p:spPr>
              <a:xfrm flipH="1">
                <a:off x="4666473" y="1234130"/>
                <a:ext cx="131331" cy="22782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17" name="Google Shape;1043;p73">
              <a:extLst>
                <a:ext uri="{FF2B5EF4-FFF2-40B4-BE49-F238E27FC236}">
                  <a16:creationId xmlns:a16="http://schemas.microsoft.com/office/drawing/2014/main" id="{8C9475E8-676F-4EC0-8B10-2B2574BB089A}"/>
                </a:ext>
              </a:extLst>
            </p:cNvPr>
            <p:cNvCxnSpPr>
              <a:cxnSpLocks/>
            </p:cNvCxnSpPr>
            <p:nvPr/>
          </p:nvCxnSpPr>
          <p:spPr>
            <a:xfrm>
              <a:off x="6920210" y="4950978"/>
              <a:ext cx="498134" cy="2591"/>
            </a:xfrm>
            <a:prstGeom prst="straightConnector1">
              <a:avLst/>
            </a:prstGeom>
            <a:noFill/>
            <a:ln w="19050" cap="flat" cmpd="sng">
              <a:solidFill>
                <a:srgbClr val="00B050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sp>
          <p:nvSpPr>
            <p:cNvPr id="324" name="文字方塊 323">
              <a:extLst>
                <a:ext uri="{FF2B5EF4-FFF2-40B4-BE49-F238E27FC236}">
                  <a16:creationId xmlns:a16="http://schemas.microsoft.com/office/drawing/2014/main" id="{21CA64C2-4AAB-4795-9D35-E0EED90DD2DD}"/>
                </a:ext>
              </a:extLst>
            </p:cNvPr>
            <p:cNvSpPr txBox="1"/>
            <p:nvPr/>
          </p:nvSpPr>
          <p:spPr>
            <a:xfrm>
              <a:off x="5417433" y="6628166"/>
              <a:ext cx="2299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latin typeface="Trebuchet MS" panose="020B0603020202020204" pitchFamily="34" charset="0"/>
                </a:rPr>
                <a:t>(c) Bar Chart</a:t>
              </a:r>
              <a:endParaRPr lang="zh-TW" altLang="en-US" b="1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7907C30-C7BB-4DAE-9A79-BF7676EE51E1}"/>
              </a:ext>
            </a:extLst>
          </p:cNvPr>
          <p:cNvGrpSpPr/>
          <p:nvPr/>
        </p:nvGrpSpPr>
        <p:grpSpPr>
          <a:xfrm>
            <a:off x="8581940" y="3928597"/>
            <a:ext cx="3575302" cy="3066747"/>
            <a:chOff x="8581940" y="3928597"/>
            <a:chExt cx="3575302" cy="3066747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82127FBA-608A-4D43-BB33-E3A35E9AD6FA}"/>
                </a:ext>
              </a:extLst>
            </p:cNvPr>
            <p:cNvSpPr/>
            <p:nvPr/>
          </p:nvSpPr>
          <p:spPr>
            <a:xfrm>
              <a:off x="8581940" y="3928597"/>
              <a:ext cx="3557727" cy="2682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0" name="文字方塊 289">
              <a:extLst>
                <a:ext uri="{FF2B5EF4-FFF2-40B4-BE49-F238E27FC236}">
                  <a16:creationId xmlns:a16="http://schemas.microsoft.com/office/drawing/2014/main" id="{F99657B4-16B5-45F7-B25E-C447E7D9208C}"/>
                </a:ext>
              </a:extLst>
            </p:cNvPr>
            <p:cNvSpPr txBox="1"/>
            <p:nvPr/>
          </p:nvSpPr>
          <p:spPr>
            <a:xfrm>
              <a:off x="11272191" y="4534018"/>
              <a:ext cx="8597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latin typeface="Trebuchet MS" panose="020B0603020202020204" pitchFamily="34" charset="0"/>
                </a:rPr>
                <a:t>Spring</a:t>
              </a:r>
              <a:endParaRPr lang="zh-TW" altLang="en-US" sz="14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40" name="文字方塊 339">
              <a:extLst>
                <a:ext uri="{FF2B5EF4-FFF2-40B4-BE49-F238E27FC236}">
                  <a16:creationId xmlns:a16="http://schemas.microsoft.com/office/drawing/2014/main" id="{7C439C9A-B629-43C0-A3AD-F08852E683BA}"/>
                </a:ext>
              </a:extLst>
            </p:cNvPr>
            <p:cNvSpPr txBox="1"/>
            <p:nvPr/>
          </p:nvSpPr>
          <p:spPr>
            <a:xfrm>
              <a:off x="11351142" y="4748835"/>
              <a:ext cx="8061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latin typeface="Trebuchet MS" panose="020B0603020202020204" pitchFamily="34" charset="0"/>
                </a:rPr>
                <a:t>Summer</a:t>
              </a:r>
              <a:endParaRPr lang="zh-TW" altLang="en-US" sz="14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48" name="文字方塊 347">
              <a:extLst>
                <a:ext uri="{FF2B5EF4-FFF2-40B4-BE49-F238E27FC236}">
                  <a16:creationId xmlns:a16="http://schemas.microsoft.com/office/drawing/2014/main" id="{03E961B1-55D2-445B-960B-4AB1C135E700}"/>
                </a:ext>
              </a:extLst>
            </p:cNvPr>
            <p:cNvSpPr txBox="1"/>
            <p:nvPr/>
          </p:nvSpPr>
          <p:spPr>
            <a:xfrm>
              <a:off x="11332648" y="4954926"/>
              <a:ext cx="8061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latin typeface="Trebuchet MS" panose="020B0603020202020204" pitchFamily="34" charset="0"/>
                </a:rPr>
                <a:t>Autumn</a:t>
              </a:r>
              <a:endParaRPr lang="zh-TW" altLang="en-US" sz="14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50" name="文字方塊 349">
              <a:extLst>
                <a:ext uri="{FF2B5EF4-FFF2-40B4-BE49-F238E27FC236}">
                  <a16:creationId xmlns:a16="http://schemas.microsoft.com/office/drawing/2014/main" id="{44C7CA91-ECD8-4337-857A-FDDF5741D454}"/>
                </a:ext>
              </a:extLst>
            </p:cNvPr>
            <p:cNvSpPr txBox="1"/>
            <p:nvPr/>
          </p:nvSpPr>
          <p:spPr>
            <a:xfrm>
              <a:off x="11331729" y="5154271"/>
              <a:ext cx="8061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latin typeface="Trebuchet MS" panose="020B0603020202020204" pitchFamily="34" charset="0"/>
                </a:rPr>
                <a:t>Winter</a:t>
              </a:r>
              <a:endParaRPr lang="zh-TW" altLang="en-US" sz="1400" b="1" dirty="0">
                <a:latin typeface="Trebuchet MS" panose="020B0603020202020204" pitchFamily="34" charset="0"/>
              </a:endParaRPr>
            </a:p>
          </p:txBody>
        </p:sp>
        <p:sp>
          <p:nvSpPr>
            <p:cNvPr id="253" name="文字方塊 252">
              <a:extLst>
                <a:ext uri="{FF2B5EF4-FFF2-40B4-BE49-F238E27FC236}">
                  <a16:creationId xmlns:a16="http://schemas.microsoft.com/office/drawing/2014/main" id="{73CC4067-8E7C-46AB-A1CD-BB2E0C0204FF}"/>
                </a:ext>
              </a:extLst>
            </p:cNvPr>
            <p:cNvSpPr txBox="1"/>
            <p:nvPr/>
          </p:nvSpPr>
          <p:spPr>
            <a:xfrm>
              <a:off x="9744103" y="3981389"/>
              <a:ext cx="1240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latin typeface="Trebuchet MS" panose="020B0603020202020204" pitchFamily="34" charset="0"/>
                </a:rPr>
                <a:t>Chart Title</a:t>
              </a:r>
              <a:endParaRPr lang="zh-TW" altLang="en-US" sz="1400" b="1" dirty="0">
                <a:latin typeface="Trebuchet MS" panose="020B0603020202020204" pitchFamily="34" charset="0"/>
              </a:endParaRPr>
            </a:p>
          </p:txBody>
        </p:sp>
        <p:sp>
          <p:nvSpPr>
            <p:cNvPr id="289" name="橢圓 288">
              <a:extLst>
                <a:ext uri="{FF2B5EF4-FFF2-40B4-BE49-F238E27FC236}">
                  <a16:creationId xmlns:a16="http://schemas.microsoft.com/office/drawing/2014/main" id="{FF2AE886-85F7-4001-807E-4E5084CE58B1}"/>
                </a:ext>
              </a:extLst>
            </p:cNvPr>
            <p:cNvSpPr/>
            <p:nvPr/>
          </p:nvSpPr>
          <p:spPr>
            <a:xfrm>
              <a:off x="11294395" y="4610429"/>
              <a:ext cx="115333" cy="11533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0" name="Picture 6" descr="Donut chart - Free business icons">
              <a:extLst>
                <a:ext uri="{FF2B5EF4-FFF2-40B4-BE49-F238E27FC236}">
                  <a16:creationId xmlns:a16="http://schemas.microsoft.com/office/drawing/2014/main" id="{24B10E56-B4FA-4609-8AF2-A225C8A4A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3045" y="4411881"/>
              <a:ext cx="2039354" cy="2039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1" name="文字方塊 330">
              <a:extLst>
                <a:ext uri="{FF2B5EF4-FFF2-40B4-BE49-F238E27FC236}">
                  <a16:creationId xmlns:a16="http://schemas.microsoft.com/office/drawing/2014/main" id="{08016962-23ED-4BB8-B6F8-8E9E7BA43D02}"/>
                </a:ext>
              </a:extLst>
            </p:cNvPr>
            <p:cNvSpPr txBox="1"/>
            <p:nvPr/>
          </p:nvSpPr>
          <p:spPr>
            <a:xfrm>
              <a:off x="9264777" y="5276179"/>
              <a:ext cx="124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rebuchet MS" panose="020B0603020202020204" pitchFamily="34" charset="0"/>
                </a:rPr>
                <a:t>Attribute 1</a:t>
              </a:r>
              <a:endParaRPr lang="zh-TW" altLang="en-US" sz="12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35" name="橢圓 334">
              <a:extLst>
                <a:ext uri="{FF2B5EF4-FFF2-40B4-BE49-F238E27FC236}">
                  <a16:creationId xmlns:a16="http://schemas.microsoft.com/office/drawing/2014/main" id="{E6D39BED-9D02-479D-A4F6-6E7433526CE8}"/>
                </a:ext>
              </a:extLst>
            </p:cNvPr>
            <p:cNvSpPr/>
            <p:nvPr/>
          </p:nvSpPr>
          <p:spPr>
            <a:xfrm>
              <a:off x="11294395" y="4827546"/>
              <a:ext cx="115333" cy="11533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橢圓 346">
              <a:extLst>
                <a:ext uri="{FF2B5EF4-FFF2-40B4-BE49-F238E27FC236}">
                  <a16:creationId xmlns:a16="http://schemas.microsoft.com/office/drawing/2014/main" id="{D0E36039-31CB-46AF-8E65-F4497497C377}"/>
                </a:ext>
              </a:extLst>
            </p:cNvPr>
            <p:cNvSpPr/>
            <p:nvPr/>
          </p:nvSpPr>
          <p:spPr>
            <a:xfrm>
              <a:off x="11294395" y="5033637"/>
              <a:ext cx="115333" cy="11533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9" name="橢圓 348">
              <a:extLst>
                <a:ext uri="{FF2B5EF4-FFF2-40B4-BE49-F238E27FC236}">
                  <a16:creationId xmlns:a16="http://schemas.microsoft.com/office/drawing/2014/main" id="{D0C19FAD-0D33-48FF-AABE-45BB271C899C}"/>
                </a:ext>
              </a:extLst>
            </p:cNvPr>
            <p:cNvSpPr/>
            <p:nvPr/>
          </p:nvSpPr>
          <p:spPr>
            <a:xfrm>
              <a:off x="11293476" y="5232982"/>
              <a:ext cx="115333" cy="1153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拱形 40">
              <a:extLst>
                <a:ext uri="{FF2B5EF4-FFF2-40B4-BE49-F238E27FC236}">
                  <a16:creationId xmlns:a16="http://schemas.microsoft.com/office/drawing/2014/main" id="{87F1C823-2324-4FA8-AF8D-F05E82BC5E2B}"/>
                </a:ext>
              </a:extLst>
            </p:cNvPr>
            <p:cNvSpPr/>
            <p:nvPr/>
          </p:nvSpPr>
          <p:spPr>
            <a:xfrm>
              <a:off x="9118949" y="4476506"/>
              <a:ext cx="1709531" cy="1709531"/>
            </a:xfrm>
            <a:prstGeom prst="blockArc">
              <a:avLst>
                <a:gd name="adj1" fmla="val 16244729"/>
                <a:gd name="adj2" fmla="val 21588853"/>
                <a:gd name="adj3" fmla="val 2970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51" name="拱形 350">
              <a:extLst>
                <a:ext uri="{FF2B5EF4-FFF2-40B4-BE49-F238E27FC236}">
                  <a16:creationId xmlns:a16="http://schemas.microsoft.com/office/drawing/2014/main" id="{7E699E03-BCE2-40A9-B0D3-28C26400F6D7}"/>
                </a:ext>
              </a:extLst>
            </p:cNvPr>
            <p:cNvSpPr/>
            <p:nvPr/>
          </p:nvSpPr>
          <p:spPr>
            <a:xfrm>
              <a:off x="8950627" y="4660757"/>
              <a:ext cx="1864189" cy="1731308"/>
            </a:xfrm>
            <a:prstGeom prst="blockArc">
              <a:avLst>
                <a:gd name="adj1" fmla="val 107290"/>
                <a:gd name="adj2" fmla="val 7897631"/>
                <a:gd name="adj3" fmla="val 26513"/>
              </a:avLst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52" name="拱形 351">
              <a:extLst>
                <a:ext uri="{FF2B5EF4-FFF2-40B4-BE49-F238E27FC236}">
                  <a16:creationId xmlns:a16="http://schemas.microsoft.com/office/drawing/2014/main" id="{30E5DC95-2728-4D76-ADA0-DEA0FA8416E8}"/>
                </a:ext>
              </a:extLst>
            </p:cNvPr>
            <p:cNvSpPr/>
            <p:nvPr/>
          </p:nvSpPr>
          <p:spPr>
            <a:xfrm>
              <a:off x="8923557" y="4556701"/>
              <a:ext cx="1740454" cy="1731308"/>
            </a:xfrm>
            <a:prstGeom prst="blockArc">
              <a:avLst>
                <a:gd name="adj1" fmla="val 8304715"/>
                <a:gd name="adj2" fmla="val 13209972"/>
                <a:gd name="adj3" fmla="val 25268"/>
              </a:avLst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54" name="Google Shape;1028;p73">
              <a:extLst>
                <a:ext uri="{FF2B5EF4-FFF2-40B4-BE49-F238E27FC236}">
                  <a16:creationId xmlns:a16="http://schemas.microsoft.com/office/drawing/2014/main" id="{2BCC0F83-8F25-4265-9BE0-FB557D4E5348}"/>
                </a:ext>
              </a:extLst>
            </p:cNvPr>
            <p:cNvSpPr/>
            <p:nvPr/>
          </p:nvSpPr>
          <p:spPr>
            <a:xfrm>
              <a:off x="9874912" y="4033913"/>
              <a:ext cx="1010449" cy="22176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5" name="Google Shape;1028;p73">
              <a:extLst>
                <a:ext uri="{FF2B5EF4-FFF2-40B4-BE49-F238E27FC236}">
                  <a16:creationId xmlns:a16="http://schemas.microsoft.com/office/drawing/2014/main" id="{544CCC8C-62DB-42B1-9836-F6BB8ACDF7FC}"/>
                </a:ext>
              </a:extLst>
            </p:cNvPr>
            <p:cNvSpPr/>
            <p:nvPr/>
          </p:nvSpPr>
          <p:spPr>
            <a:xfrm>
              <a:off x="11210117" y="4574595"/>
              <a:ext cx="859756" cy="84784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6" name="Google Shape;1028;p73">
              <a:extLst>
                <a:ext uri="{FF2B5EF4-FFF2-40B4-BE49-F238E27FC236}">
                  <a16:creationId xmlns:a16="http://schemas.microsoft.com/office/drawing/2014/main" id="{3874426D-035A-4663-A78F-150811EA9AE8}"/>
                </a:ext>
              </a:extLst>
            </p:cNvPr>
            <p:cNvSpPr/>
            <p:nvPr/>
          </p:nvSpPr>
          <p:spPr>
            <a:xfrm>
              <a:off x="9209490" y="5448281"/>
              <a:ext cx="1729267" cy="102256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57" name="直線接點 356">
              <a:extLst>
                <a:ext uri="{FF2B5EF4-FFF2-40B4-BE49-F238E27FC236}">
                  <a16:creationId xmlns:a16="http://schemas.microsoft.com/office/drawing/2014/main" id="{EA5A85D9-5A39-4960-8AF3-16C18D735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2170" y="5939277"/>
              <a:ext cx="300155" cy="87801"/>
            </a:xfrm>
            <a:prstGeom prst="line">
              <a:avLst/>
            </a:prstGeom>
            <a:ln w="12700">
              <a:solidFill>
                <a:srgbClr val="EF3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線接點 357">
              <a:extLst>
                <a:ext uri="{FF2B5EF4-FFF2-40B4-BE49-F238E27FC236}">
                  <a16:creationId xmlns:a16="http://schemas.microsoft.com/office/drawing/2014/main" id="{A0E2C17A-CDC3-432B-A006-CF1088FAE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8808" y="5962842"/>
              <a:ext cx="467156" cy="136652"/>
            </a:xfrm>
            <a:prstGeom prst="line">
              <a:avLst/>
            </a:prstGeom>
            <a:ln w="12700">
              <a:solidFill>
                <a:srgbClr val="EF3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線接點 358">
              <a:extLst>
                <a:ext uri="{FF2B5EF4-FFF2-40B4-BE49-F238E27FC236}">
                  <a16:creationId xmlns:a16="http://schemas.microsoft.com/office/drawing/2014/main" id="{622A729F-B6E2-40A1-926C-4A2E5DAD1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8211" y="5768470"/>
              <a:ext cx="1405784" cy="411219"/>
            </a:xfrm>
            <a:prstGeom prst="line">
              <a:avLst/>
            </a:prstGeom>
            <a:ln w="12700">
              <a:solidFill>
                <a:srgbClr val="EF3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線接點 359">
              <a:extLst>
                <a:ext uri="{FF2B5EF4-FFF2-40B4-BE49-F238E27FC236}">
                  <a16:creationId xmlns:a16="http://schemas.microsoft.com/office/drawing/2014/main" id="{89133B12-368A-47A9-8394-D97F62D24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0752" y="5857374"/>
              <a:ext cx="1343711" cy="393061"/>
            </a:xfrm>
            <a:prstGeom prst="line">
              <a:avLst/>
            </a:prstGeom>
            <a:ln w="12700">
              <a:solidFill>
                <a:srgbClr val="EF3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線接點 360">
              <a:extLst>
                <a:ext uri="{FF2B5EF4-FFF2-40B4-BE49-F238E27FC236}">
                  <a16:creationId xmlns:a16="http://schemas.microsoft.com/office/drawing/2014/main" id="{961665EB-5B37-4825-A04C-03969FE8D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292" y="5962664"/>
              <a:ext cx="1170388" cy="342361"/>
            </a:xfrm>
            <a:prstGeom prst="line">
              <a:avLst/>
            </a:prstGeom>
            <a:ln w="12700">
              <a:solidFill>
                <a:srgbClr val="EF3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線接點 361">
              <a:extLst>
                <a:ext uri="{FF2B5EF4-FFF2-40B4-BE49-F238E27FC236}">
                  <a16:creationId xmlns:a16="http://schemas.microsoft.com/office/drawing/2014/main" id="{0FD59C64-B4F0-4416-8878-6E5A461BB2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7143" y="6065843"/>
              <a:ext cx="962542" cy="281562"/>
            </a:xfrm>
            <a:prstGeom prst="line">
              <a:avLst/>
            </a:prstGeom>
            <a:ln w="12700">
              <a:solidFill>
                <a:srgbClr val="EF3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線接點 362">
              <a:extLst>
                <a:ext uri="{FF2B5EF4-FFF2-40B4-BE49-F238E27FC236}">
                  <a16:creationId xmlns:a16="http://schemas.microsoft.com/office/drawing/2014/main" id="{AC59ACC5-0E3C-408B-82C0-B7CB6B51B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9206" y="6218043"/>
              <a:ext cx="592006" cy="173173"/>
            </a:xfrm>
            <a:prstGeom prst="line">
              <a:avLst/>
            </a:prstGeom>
            <a:ln w="12700">
              <a:solidFill>
                <a:srgbClr val="EF3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線接點 364">
              <a:extLst>
                <a:ext uri="{FF2B5EF4-FFF2-40B4-BE49-F238E27FC236}">
                  <a16:creationId xmlns:a16="http://schemas.microsoft.com/office/drawing/2014/main" id="{D917FCD4-CB4B-4EE3-957E-6918E1673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1425" y="5681241"/>
              <a:ext cx="535863" cy="156750"/>
            </a:xfrm>
            <a:prstGeom prst="line">
              <a:avLst/>
            </a:prstGeom>
            <a:ln w="12700">
              <a:solidFill>
                <a:srgbClr val="EF3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接點 365">
              <a:extLst>
                <a:ext uri="{FF2B5EF4-FFF2-40B4-BE49-F238E27FC236}">
                  <a16:creationId xmlns:a16="http://schemas.microsoft.com/office/drawing/2014/main" id="{C1A83F4C-7C14-4F90-9BBB-080B21DDC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02067" y="5585184"/>
              <a:ext cx="427870" cy="125160"/>
            </a:xfrm>
            <a:prstGeom prst="line">
              <a:avLst/>
            </a:prstGeom>
            <a:ln w="12700">
              <a:solidFill>
                <a:srgbClr val="EF3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Google Shape;1028;p73">
              <a:extLst>
                <a:ext uri="{FF2B5EF4-FFF2-40B4-BE49-F238E27FC236}">
                  <a16:creationId xmlns:a16="http://schemas.microsoft.com/office/drawing/2014/main" id="{F27F2605-880F-43E6-8555-BF6003F692D9}"/>
                </a:ext>
              </a:extLst>
            </p:cNvPr>
            <p:cNvSpPr/>
            <p:nvPr/>
          </p:nvSpPr>
          <p:spPr>
            <a:xfrm>
              <a:off x="9903902" y="4377489"/>
              <a:ext cx="1030926" cy="100639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9" name="Google Shape;1034;p73">
              <a:extLst>
                <a:ext uri="{FF2B5EF4-FFF2-40B4-BE49-F238E27FC236}">
                  <a16:creationId xmlns:a16="http://schemas.microsoft.com/office/drawing/2014/main" id="{53630FEC-990D-4B12-90B8-A1B4DD7F1B9C}"/>
                </a:ext>
              </a:extLst>
            </p:cNvPr>
            <p:cNvSpPr/>
            <p:nvPr/>
          </p:nvSpPr>
          <p:spPr>
            <a:xfrm>
              <a:off x="11264426" y="5648491"/>
              <a:ext cx="541508" cy="633015"/>
            </a:xfrm>
            <a:prstGeom prst="rect">
              <a:avLst/>
            </a:prstGeom>
            <a:solidFill>
              <a:srgbClr val="E7E6E6">
                <a:alpha val="80000"/>
              </a:srgbClr>
            </a:solidFill>
            <a:ln w="2857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Trebuchet MS"/>
                  <a:ea typeface="Trebuchet MS"/>
                  <a:cs typeface="Trebuchet MS"/>
                  <a:sym typeface="Trebuchet MS"/>
                </a:rPr>
                <a:t>AnnoBox</a:t>
              </a:r>
              <a:r>
                <a:rPr lang="en-US" alt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lang="en-US"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5" name="Google Shape;1043;p73">
              <a:extLst>
                <a:ext uri="{FF2B5EF4-FFF2-40B4-BE49-F238E27FC236}">
                  <a16:creationId xmlns:a16="http://schemas.microsoft.com/office/drawing/2014/main" id="{FA4B3E95-EE1F-4F57-8768-4402851FB4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94514" y="5955020"/>
              <a:ext cx="871141" cy="0"/>
            </a:xfrm>
            <a:prstGeom prst="straightConnector1">
              <a:avLst/>
            </a:prstGeom>
            <a:noFill/>
            <a:ln w="19050" cap="flat" cmpd="sng">
              <a:solidFill>
                <a:srgbClr val="00B050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sp>
          <p:nvSpPr>
            <p:cNvPr id="377" name="Google Shape;1028;p73">
              <a:extLst>
                <a:ext uri="{FF2B5EF4-FFF2-40B4-BE49-F238E27FC236}">
                  <a16:creationId xmlns:a16="http://schemas.microsoft.com/office/drawing/2014/main" id="{CDB6C1D3-5855-495E-85AB-56108C8815DC}"/>
                </a:ext>
              </a:extLst>
            </p:cNvPr>
            <p:cNvSpPr/>
            <p:nvPr/>
          </p:nvSpPr>
          <p:spPr>
            <a:xfrm>
              <a:off x="9207646" y="4367342"/>
              <a:ext cx="670839" cy="70934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8" name="Google Shape;1028;p73">
              <a:extLst>
                <a:ext uri="{FF2B5EF4-FFF2-40B4-BE49-F238E27FC236}">
                  <a16:creationId xmlns:a16="http://schemas.microsoft.com/office/drawing/2014/main" id="{2100E48F-9F63-4117-9E3A-FB488A1CCCF7}"/>
                </a:ext>
              </a:extLst>
            </p:cNvPr>
            <p:cNvSpPr/>
            <p:nvPr/>
          </p:nvSpPr>
          <p:spPr>
            <a:xfrm>
              <a:off x="8818567" y="4745178"/>
              <a:ext cx="723697" cy="134395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9" name="Google Shape;1028;p73">
              <a:extLst>
                <a:ext uri="{FF2B5EF4-FFF2-40B4-BE49-F238E27FC236}">
                  <a16:creationId xmlns:a16="http://schemas.microsoft.com/office/drawing/2014/main" id="{25A8674C-851C-4687-A031-9F38997BAD85}"/>
                </a:ext>
              </a:extLst>
            </p:cNvPr>
            <p:cNvSpPr/>
            <p:nvPr/>
          </p:nvSpPr>
          <p:spPr>
            <a:xfrm>
              <a:off x="9419480" y="5304201"/>
              <a:ext cx="882587" cy="22450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baseline="-25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5" name="文字方塊 324">
              <a:extLst>
                <a:ext uri="{FF2B5EF4-FFF2-40B4-BE49-F238E27FC236}">
                  <a16:creationId xmlns:a16="http://schemas.microsoft.com/office/drawing/2014/main" id="{DF954AE0-D7E5-4919-B6C3-751C47E9A9DB}"/>
                </a:ext>
              </a:extLst>
            </p:cNvPr>
            <p:cNvSpPr txBox="1"/>
            <p:nvPr/>
          </p:nvSpPr>
          <p:spPr>
            <a:xfrm>
              <a:off x="9224993" y="6626012"/>
              <a:ext cx="2299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latin typeface="Trebuchet MS" panose="020B0603020202020204" pitchFamily="34" charset="0"/>
                </a:rPr>
                <a:t>(d) Pie Chart</a:t>
              </a:r>
              <a:endParaRPr lang="zh-TW" altLang="en-US" b="1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36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52;p74">
            <a:extLst>
              <a:ext uri="{FF2B5EF4-FFF2-40B4-BE49-F238E27FC236}">
                <a16:creationId xmlns:a16="http://schemas.microsoft.com/office/drawing/2014/main" id="{F777E63D-2F4B-4C64-B443-6F85B3F420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1983" y="493650"/>
            <a:ext cx="2443375" cy="2092169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3" name="Google Shape;1053;p74">
            <a:extLst>
              <a:ext uri="{FF2B5EF4-FFF2-40B4-BE49-F238E27FC236}">
                <a16:creationId xmlns:a16="http://schemas.microsoft.com/office/drawing/2014/main" id="{3354B47B-37D6-4356-BAC7-4A5FE7D12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794511"/>
              </p:ext>
            </p:extLst>
          </p:nvPr>
        </p:nvGraphicFramePr>
        <p:xfrm>
          <a:off x="2372033" y="493819"/>
          <a:ext cx="2443375" cy="209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Google Shape;1054;p74">
            <a:extLst>
              <a:ext uri="{FF2B5EF4-FFF2-40B4-BE49-F238E27FC236}">
                <a16:creationId xmlns:a16="http://schemas.microsoft.com/office/drawing/2014/main" id="{8A643FA7-E47B-4ADF-B666-005642129E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008" y="1318398"/>
            <a:ext cx="521375" cy="4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55;p74">
            <a:extLst>
              <a:ext uri="{FF2B5EF4-FFF2-40B4-BE49-F238E27FC236}">
                <a16:creationId xmlns:a16="http://schemas.microsoft.com/office/drawing/2014/main" id="{E8B98062-A497-4899-8947-D683CE4170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5458" y="491775"/>
            <a:ext cx="2443375" cy="2092169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1056;p74">
            <a:extLst>
              <a:ext uri="{FF2B5EF4-FFF2-40B4-BE49-F238E27FC236}">
                <a16:creationId xmlns:a16="http://schemas.microsoft.com/office/drawing/2014/main" id="{15EB1D19-7382-4387-BA99-451C68C3FF22}"/>
              </a:ext>
            </a:extLst>
          </p:cNvPr>
          <p:cNvSpPr/>
          <p:nvPr/>
        </p:nvSpPr>
        <p:spPr>
          <a:xfrm>
            <a:off x="6743808" y="1215132"/>
            <a:ext cx="425400" cy="50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Trebuchet MS"/>
                <a:ea typeface="Trebuchet MS"/>
                <a:cs typeface="Trebuchet MS"/>
                <a:sym typeface="Trebuchet MS"/>
              </a:rPr>
              <a:t>AnnoBox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" name="Google Shape;1057;p74">
            <a:extLst>
              <a:ext uri="{FF2B5EF4-FFF2-40B4-BE49-F238E27FC236}">
                <a16:creationId xmlns:a16="http://schemas.microsoft.com/office/drawing/2014/main" id="{2D15795F-90AE-4DC1-8586-033922FD6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575185"/>
              </p:ext>
            </p:extLst>
          </p:nvPr>
        </p:nvGraphicFramePr>
        <p:xfrm>
          <a:off x="5059493" y="491775"/>
          <a:ext cx="2443375" cy="20921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4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Google Shape;1058;p74">
            <a:extLst>
              <a:ext uri="{FF2B5EF4-FFF2-40B4-BE49-F238E27FC236}">
                <a16:creationId xmlns:a16="http://schemas.microsoft.com/office/drawing/2014/main" id="{1697B1DD-1AE3-4E6C-AEBD-3573D760F4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1" y="1748819"/>
            <a:ext cx="503476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59;p74">
            <a:extLst>
              <a:ext uri="{FF2B5EF4-FFF2-40B4-BE49-F238E27FC236}">
                <a16:creationId xmlns:a16="http://schemas.microsoft.com/office/drawing/2014/main" id="{525AE90C-509F-4911-8776-9F816BE50D3E}"/>
              </a:ext>
            </a:extLst>
          </p:cNvPr>
          <p:cNvSpPr/>
          <p:nvPr/>
        </p:nvSpPr>
        <p:spPr>
          <a:xfrm>
            <a:off x="4185758" y="1408844"/>
            <a:ext cx="62400" cy="51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0;p74">
            <a:extLst>
              <a:ext uri="{FF2B5EF4-FFF2-40B4-BE49-F238E27FC236}">
                <a16:creationId xmlns:a16="http://schemas.microsoft.com/office/drawing/2014/main" id="{BFB749CE-54D2-42A9-BBA7-18FB2569282F}"/>
              </a:ext>
            </a:extLst>
          </p:cNvPr>
          <p:cNvSpPr/>
          <p:nvPr/>
        </p:nvSpPr>
        <p:spPr>
          <a:xfrm>
            <a:off x="5656308" y="2047444"/>
            <a:ext cx="62400" cy="51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061;p74">
            <a:extLst>
              <a:ext uri="{FF2B5EF4-FFF2-40B4-BE49-F238E27FC236}">
                <a16:creationId xmlns:a16="http://schemas.microsoft.com/office/drawing/2014/main" id="{20964F8D-EEBE-4AE1-93DC-C903B4A184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8883" y="491775"/>
            <a:ext cx="2443375" cy="2092169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" name="Google Shape;1062;p74">
            <a:extLst>
              <a:ext uri="{FF2B5EF4-FFF2-40B4-BE49-F238E27FC236}">
                <a16:creationId xmlns:a16="http://schemas.microsoft.com/office/drawing/2014/main" id="{1336E78B-FBCC-4790-AC1B-0323B1E63596}"/>
              </a:ext>
            </a:extLst>
          </p:cNvPr>
          <p:cNvSpPr/>
          <p:nvPr/>
        </p:nvSpPr>
        <p:spPr>
          <a:xfrm>
            <a:off x="9559333" y="1285107"/>
            <a:ext cx="425400" cy="505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Trebuchet MS"/>
                <a:ea typeface="Trebuchet MS"/>
                <a:cs typeface="Trebuchet MS"/>
                <a:sym typeface="Trebuchet MS"/>
              </a:rPr>
              <a:t>AnnoBox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1063;p74">
            <a:extLst>
              <a:ext uri="{FF2B5EF4-FFF2-40B4-BE49-F238E27FC236}">
                <a16:creationId xmlns:a16="http://schemas.microsoft.com/office/drawing/2014/main" id="{EA99FA3F-03C5-4EA5-BCC4-BCE7AC2AB47C}"/>
              </a:ext>
            </a:extLst>
          </p:cNvPr>
          <p:cNvSpPr/>
          <p:nvPr/>
        </p:nvSpPr>
        <p:spPr>
          <a:xfrm>
            <a:off x="8145508" y="1868969"/>
            <a:ext cx="425400" cy="505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Trebuchet MS"/>
                <a:ea typeface="Trebuchet MS"/>
                <a:cs typeface="Trebuchet MS"/>
                <a:sym typeface="Trebuchet MS"/>
              </a:rPr>
              <a:t>AnnoBox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" name="Google Shape;1064;p74">
            <a:extLst>
              <a:ext uri="{FF2B5EF4-FFF2-40B4-BE49-F238E27FC236}">
                <a16:creationId xmlns:a16="http://schemas.microsoft.com/office/drawing/2014/main" id="{0C3B2F0D-6D6C-49B3-B3BA-824D1A3552DE}"/>
              </a:ext>
            </a:extLst>
          </p:cNvPr>
          <p:cNvCxnSpPr>
            <a:stCxn id="15" idx="1"/>
            <a:endCxn id="4" idx="0"/>
          </p:cNvCxnSpPr>
          <p:nvPr/>
        </p:nvCxnSpPr>
        <p:spPr>
          <a:xfrm flipH="1">
            <a:off x="4084658" y="256919"/>
            <a:ext cx="260100" cy="1061400"/>
          </a:xfrm>
          <a:prstGeom prst="curved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065;p74">
            <a:extLst>
              <a:ext uri="{FF2B5EF4-FFF2-40B4-BE49-F238E27FC236}">
                <a16:creationId xmlns:a16="http://schemas.microsoft.com/office/drawing/2014/main" id="{C04AF4D6-511D-4934-80C5-3591B2DB8152}"/>
              </a:ext>
            </a:extLst>
          </p:cNvPr>
          <p:cNvSpPr txBox="1"/>
          <p:nvPr/>
        </p:nvSpPr>
        <p:spPr>
          <a:xfrm>
            <a:off x="4344758" y="72269"/>
            <a:ext cx="12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Trebuchet MS"/>
                <a:ea typeface="Trebuchet MS"/>
                <a:cs typeface="Trebuchet MS"/>
                <a:sym typeface="Trebuchet MS"/>
              </a:rPr>
              <a:t>Request Bound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" name="Google Shape;1066;p74">
            <a:extLst>
              <a:ext uri="{FF2B5EF4-FFF2-40B4-BE49-F238E27FC236}">
                <a16:creationId xmlns:a16="http://schemas.microsoft.com/office/drawing/2014/main" id="{FB80D690-049C-4CF6-AC42-A35B80F5191D}"/>
              </a:ext>
            </a:extLst>
          </p:cNvPr>
          <p:cNvCxnSpPr>
            <a:stCxn id="15" idx="3"/>
            <a:endCxn id="8" idx="0"/>
          </p:cNvCxnSpPr>
          <p:nvPr/>
        </p:nvCxnSpPr>
        <p:spPr>
          <a:xfrm>
            <a:off x="5554358" y="256919"/>
            <a:ext cx="251400" cy="1491900"/>
          </a:xfrm>
          <a:prstGeom prst="curved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1ED5F39-DD57-44E1-AB79-D46ED44ED3BF}"/>
              </a:ext>
            </a:extLst>
          </p:cNvPr>
          <p:cNvGrpSpPr/>
          <p:nvPr/>
        </p:nvGrpSpPr>
        <p:grpSpPr>
          <a:xfrm>
            <a:off x="3670384" y="3682081"/>
            <a:ext cx="3557727" cy="2682100"/>
            <a:chOff x="5559041" y="1435872"/>
            <a:chExt cx="3557727" cy="26821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5658662-28B9-4CFF-806C-CC0EE321BE88}"/>
                </a:ext>
              </a:extLst>
            </p:cNvPr>
            <p:cNvSpPr/>
            <p:nvPr/>
          </p:nvSpPr>
          <p:spPr>
            <a:xfrm>
              <a:off x="5559041" y="1435872"/>
              <a:ext cx="3557727" cy="2682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9" name="Picture 4" descr="Similar Images, Stock Photos &amp; Vectors of grey map of Taiwan - 168852314 |  Shutterstock">
              <a:extLst>
                <a:ext uri="{FF2B5EF4-FFF2-40B4-BE49-F238E27FC236}">
                  <a16:creationId xmlns:a16="http://schemas.microsoft.com/office/drawing/2014/main" id="{3A6B9F3F-2820-4BA2-9BF6-DE82289103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31" t="5362" r="8929" b="6987"/>
            <a:stretch/>
          </p:blipFill>
          <p:spPr bwMode="auto">
            <a:xfrm>
              <a:off x="7239699" y="1729243"/>
              <a:ext cx="1199626" cy="2337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EB49034-47E6-4624-A56E-24A1A38AC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80" r="57228" b="32960"/>
            <a:stretch/>
          </p:blipFill>
          <p:spPr>
            <a:xfrm>
              <a:off x="5731116" y="1916464"/>
              <a:ext cx="1307247" cy="1472186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4559F10-2C4C-4B7C-8FD5-C1F5F7376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380" y="2528024"/>
              <a:ext cx="203614" cy="203614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CC7D4E0-6115-47CF-9FCA-4A57F24D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9306" y="1729243"/>
              <a:ext cx="203614" cy="203614"/>
            </a:xfrm>
            <a:prstGeom prst="rect">
              <a:avLst/>
            </a:prstGeom>
          </p:spPr>
        </p:pic>
      </p:grpSp>
      <p:graphicFrame>
        <p:nvGraphicFramePr>
          <p:cNvPr id="23" name="Google Shape;1053;p74">
            <a:extLst>
              <a:ext uri="{FF2B5EF4-FFF2-40B4-BE49-F238E27FC236}">
                <a16:creationId xmlns:a16="http://schemas.microsoft.com/office/drawing/2014/main" id="{332983C9-AF06-4163-9DA6-98D57E01E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91785"/>
              </p:ext>
            </p:extLst>
          </p:nvPr>
        </p:nvGraphicFramePr>
        <p:xfrm>
          <a:off x="3670384" y="3692333"/>
          <a:ext cx="3557724" cy="2671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2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2954">
                  <a:extLst>
                    <a:ext uri="{9D8B030D-6E8A-4147-A177-3AD203B41FA5}">
                      <a16:colId xmlns:a16="http://schemas.microsoft.com/office/drawing/2014/main" val="3913743333"/>
                    </a:ext>
                  </a:extLst>
                </a:gridCol>
              </a:tblGrid>
              <a:tr h="534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3C4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3C4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Google Shape;1054;p74">
            <a:extLst>
              <a:ext uri="{FF2B5EF4-FFF2-40B4-BE49-F238E27FC236}">
                <a16:creationId xmlns:a16="http://schemas.microsoft.com/office/drawing/2014/main" id="{8FF6076D-53FE-4D94-80B1-1CBFA36933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643" y="4218626"/>
            <a:ext cx="607605" cy="555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1064;p74">
            <a:extLst>
              <a:ext uri="{FF2B5EF4-FFF2-40B4-BE49-F238E27FC236}">
                <a16:creationId xmlns:a16="http://schemas.microsoft.com/office/drawing/2014/main" id="{6B7211A4-4D91-44CF-9654-5A0E3CF577A4}"/>
              </a:ext>
            </a:extLst>
          </p:cNvPr>
          <p:cNvCxnSpPr>
            <a:cxnSpLocks/>
            <a:stCxn id="28" idx="1"/>
            <a:endCxn id="25" idx="1"/>
          </p:cNvCxnSpPr>
          <p:nvPr/>
        </p:nvCxnSpPr>
        <p:spPr>
          <a:xfrm rot="10800000" flipV="1">
            <a:off x="4860644" y="3391578"/>
            <a:ext cx="25757" cy="1104851"/>
          </a:xfrm>
          <a:prstGeom prst="curvedConnector3">
            <a:avLst>
              <a:gd name="adj1" fmla="val 98752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1065;p74">
            <a:extLst>
              <a:ext uri="{FF2B5EF4-FFF2-40B4-BE49-F238E27FC236}">
                <a16:creationId xmlns:a16="http://schemas.microsoft.com/office/drawing/2014/main" id="{2E131906-0713-4BA9-977F-0E091DBFCE00}"/>
              </a:ext>
            </a:extLst>
          </p:cNvPr>
          <p:cNvSpPr txBox="1"/>
          <p:nvPr/>
        </p:nvSpPr>
        <p:spPr>
          <a:xfrm>
            <a:off x="4886400" y="3206929"/>
            <a:ext cx="12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latin typeface="Trebuchet MS"/>
                <a:ea typeface="Trebuchet MS"/>
                <a:cs typeface="Trebuchet MS"/>
                <a:sym typeface="Trebuchet MS"/>
              </a:rPr>
              <a:t>Minimal Grid</a:t>
            </a: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" name="Google Shape;1066;p74">
            <a:extLst>
              <a:ext uri="{FF2B5EF4-FFF2-40B4-BE49-F238E27FC236}">
                <a16:creationId xmlns:a16="http://schemas.microsoft.com/office/drawing/2014/main" id="{F8ED2447-2C8A-4D2E-BF1A-03E248AECA5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096000" y="3391579"/>
            <a:ext cx="203592" cy="288608"/>
          </a:xfrm>
          <a:prstGeom prst="curved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" name="Google Shape;1054;p74">
            <a:extLst>
              <a:ext uri="{FF2B5EF4-FFF2-40B4-BE49-F238E27FC236}">
                <a16:creationId xmlns:a16="http://schemas.microsoft.com/office/drawing/2014/main" id="{6687A3FB-C6A7-4908-9F6B-417D10F028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377" y="3685502"/>
            <a:ext cx="607605" cy="5556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034;p73">
            <a:extLst>
              <a:ext uri="{FF2B5EF4-FFF2-40B4-BE49-F238E27FC236}">
                <a16:creationId xmlns:a16="http://schemas.microsoft.com/office/drawing/2014/main" id="{1427157E-64A4-49AC-9922-257E90E59E53}"/>
              </a:ext>
            </a:extLst>
          </p:cNvPr>
          <p:cNvSpPr/>
          <p:nvPr/>
        </p:nvSpPr>
        <p:spPr>
          <a:xfrm>
            <a:off x="6550668" y="3781065"/>
            <a:ext cx="541508" cy="633015"/>
          </a:xfrm>
          <a:prstGeom prst="rect">
            <a:avLst/>
          </a:prstGeom>
          <a:solidFill>
            <a:srgbClr val="E7E6E6">
              <a:alpha val="80000"/>
            </a:srgbClr>
          </a:solidFill>
          <a:ln w="2857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rebuchet MS"/>
                <a:ea typeface="Trebuchet MS"/>
                <a:cs typeface="Trebuchet MS"/>
                <a:sym typeface="Trebuchet MS"/>
              </a:rPr>
              <a:t>AnnoBox</a:t>
            </a:r>
            <a:r>
              <a:rPr lang="en-US" altLang="zh-TW" sz="1200" dirty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lang="en-US"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" name="Google Shape;1034;p73">
            <a:extLst>
              <a:ext uri="{FF2B5EF4-FFF2-40B4-BE49-F238E27FC236}">
                <a16:creationId xmlns:a16="http://schemas.microsoft.com/office/drawing/2014/main" id="{DC238794-392E-4F74-8AA3-71F8A559981D}"/>
              </a:ext>
            </a:extLst>
          </p:cNvPr>
          <p:cNvSpPr/>
          <p:nvPr/>
        </p:nvSpPr>
        <p:spPr>
          <a:xfrm>
            <a:off x="4965638" y="4582258"/>
            <a:ext cx="541508" cy="633015"/>
          </a:xfrm>
          <a:prstGeom prst="rect">
            <a:avLst/>
          </a:prstGeom>
          <a:solidFill>
            <a:srgbClr val="E7E6E6">
              <a:alpha val="80000"/>
            </a:srgbClr>
          </a:solidFill>
          <a:ln w="285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rebuchet MS"/>
                <a:ea typeface="Trebuchet MS"/>
                <a:cs typeface="Trebuchet MS"/>
                <a:sym typeface="Trebuchet MS"/>
              </a:rPr>
              <a:t>AnnoBox2</a:t>
            </a:r>
          </a:p>
        </p:txBody>
      </p:sp>
      <p:sp>
        <p:nvSpPr>
          <p:cNvPr id="36" name="Google Shape;1059;p74">
            <a:extLst>
              <a:ext uri="{FF2B5EF4-FFF2-40B4-BE49-F238E27FC236}">
                <a16:creationId xmlns:a16="http://schemas.microsoft.com/office/drawing/2014/main" id="{C79E101F-EB9C-4876-B080-F13CC4AFBFC9}"/>
              </a:ext>
            </a:extLst>
          </p:cNvPr>
          <p:cNvSpPr/>
          <p:nvPr/>
        </p:nvSpPr>
        <p:spPr>
          <a:xfrm>
            <a:off x="4965635" y="4582256"/>
            <a:ext cx="100830" cy="9023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59;p74">
            <a:extLst>
              <a:ext uri="{FF2B5EF4-FFF2-40B4-BE49-F238E27FC236}">
                <a16:creationId xmlns:a16="http://schemas.microsoft.com/office/drawing/2014/main" id="{33A2DB6A-455C-4375-B9A6-7CAB13F8BFA0}"/>
              </a:ext>
            </a:extLst>
          </p:cNvPr>
          <p:cNvSpPr/>
          <p:nvPr/>
        </p:nvSpPr>
        <p:spPr>
          <a:xfrm>
            <a:off x="6541707" y="3777885"/>
            <a:ext cx="100830" cy="9023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3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5"/>
          <p:cNvSpPr txBox="1"/>
          <p:nvPr/>
        </p:nvSpPr>
        <p:spPr>
          <a:xfrm rot="5400000">
            <a:off x="6407963" y="2166134"/>
            <a:ext cx="1531200" cy="49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1600" dirty="0">
                <a:latin typeface="Trebuchet MS"/>
                <a:ea typeface="Trebuchet MS"/>
                <a:cs typeface="Trebuchet MS"/>
                <a:sym typeface="Trebuchet MS"/>
              </a:rPr>
              <a:t>Update Model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4" name="Google Shape;1104;p75"/>
          <p:cNvSpPr txBox="1"/>
          <p:nvPr/>
        </p:nvSpPr>
        <p:spPr>
          <a:xfrm rot="16200000">
            <a:off x="5628279" y="2381534"/>
            <a:ext cx="1531200" cy="49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1600" dirty="0">
                <a:latin typeface="Trebuchet MS"/>
                <a:ea typeface="Trebuchet MS"/>
                <a:cs typeface="Trebuchet MS"/>
                <a:sym typeface="Trebuchet MS"/>
              </a:rPr>
              <a:t>Query Model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8" name="Google Shape;1108;p75"/>
          <p:cNvSpPr txBox="1"/>
          <p:nvPr/>
        </p:nvSpPr>
        <p:spPr>
          <a:xfrm>
            <a:off x="7908173" y="3928934"/>
            <a:ext cx="538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1333" dirty="0">
                <a:latin typeface="Trebuchet MS"/>
                <a:ea typeface="Trebuchet MS"/>
                <a:cs typeface="Trebuchet MS"/>
                <a:sym typeface="Trebuchet MS"/>
              </a:rPr>
              <a:t>Ask</a:t>
            </a:r>
            <a:endParaRPr sz="1333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9" name="Google Shape;1109;p75"/>
          <p:cNvSpPr txBox="1"/>
          <p:nvPr/>
        </p:nvSpPr>
        <p:spPr>
          <a:xfrm>
            <a:off x="7826526" y="4695163"/>
            <a:ext cx="712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1333" dirty="0">
                <a:latin typeface="Trebuchet MS"/>
                <a:ea typeface="Trebuchet MS"/>
                <a:cs typeface="Trebuchet MS"/>
                <a:sym typeface="Trebuchet MS"/>
              </a:rPr>
              <a:t>Color</a:t>
            </a:r>
            <a:endParaRPr sz="1333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8" name="Google Shape;1098;p75"/>
          <p:cNvSpPr txBox="1"/>
          <p:nvPr/>
        </p:nvSpPr>
        <p:spPr>
          <a:xfrm>
            <a:off x="3437058" y="4582104"/>
            <a:ext cx="1801201" cy="49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1600" dirty="0">
                <a:latin typeface="Trebuchet MS"/>
                <a:ea typeface="Trebuchet MS"/>
                <a:cs typeface="Trebuchet MS"/>
                <a:sym typeface="Trebuchet MS"/>
              </a:rPr>
              <a:t>Request Color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9" name="Google Shape;1099;p75"/>
          <p:cNvSpPr txBox="1"/>
          <p:nvPr/>
        </p:nvSpPr>
        <p:spPr>
          <a:xfrm>
            <a:off x="3411867" y="3836086"/>
            <a:ext cx="1801201" cy="49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1600" dirty="0">
                <a:latin typeface="Trebuchet MS"/>
                <a:ea typeface="Trebuchet MS"/>
                <a:cs typeface="Trebuchet MS"/>
                <a:sym typeface="Trebuchet MS"/>
              </a:rPr>
              <a:t>Assign Color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72" name="Google Shape;1072;p75"/>
          <p:cNvGrpSpPr/>
          <p:nvPr/>
        </p:nvGrpSpPr>
        <p:grpSpPr>
          <a:xfrm>
            <a:off x="2324090" y="1005023"/>
            <a:ext cx="3400400" cy="1768000"/>
            <a:chOff x="1807625" y="1381013"/>
            <a:chExt cx="2550300" cy="1326000"/>
          </a:xfrm>
        </p:grpSpPr>
        <p:sp>
          <p:nvSpPr>
            <p:cNvPr id="1073" name="Google Shape;1073;p75"/>
            <p:cNvSpPr/>
            <p:nvPr/>
          </p:nvSpPr>
          <p:spPr>
            <a:xfrm>
              <a:off x="1807625" y="1381013"/>
              <a:ext cx="2550300" cy="1326000"/>
            </a:xfrm>
            <a:prstGeom prst="rect">
              <a:avLst/>
            </a:prstGeom>
            <a:solidFill>
              <a:srgbClr val="EEEEEE"/>
            </a:solidFill>
            <a:ln w="28575" cap="flat" cmpd="sng">
              <a:solidFill>
                <a:srgbClr val="A669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2400" b="1">
                  <a:solidFill>
                    <a:srgbClr val="A6691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Model</a:t>
              </a:r>
              <a:endParaRPr sz="2133" b="1">
                <a:solidFill>
                  <a:srgbClr val="A6691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4" name="Google Shape;1074;p75"/>
            <p:cNvSpPr/>
            <p:nvPr/>
          </p:nvSpPr>
          <p:spPr>
            <a:xfrm>
              <a:off x="1807625" y="1747613"/>
              <a:ext cx="7170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Measures</a:t>
              </a:r>
              <a:endParaRPr sz="1333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5" name="Google Shape;1075;p75"/>
            <p:cNvSpPr/>
            <p:nvPr/>
          </p:nvSpPr>
          <p:spPr>
            <a:xfrm>
              <a:off x="2700696" y="1747613"/>
              <a:ext cx="7170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Filters</a:t>
              </a:r>
              <a:endParaRPr sz="1333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6" name="Google Shape;1076;p75"/>
            <p:cNvSpPr/>
            <p:nvPr/>
          </p:nvSpPr>
          <p:spPr>
            <a:xfrm>
              <a:off x="3738838" y="1747613"/>
              <a:ext cx="5223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Color</a:t>
              </a:r>
              <a:endParaRPr sz="1333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aphicFrame>
        <p:nvGraphicFramePr>
          <p:cNvPr id="1079" name="Google Shape;1079;p75"/>
          <p:cNvGraphicFramePr/>
          <p:nvPr>
            <p:extLst>
              <p:ext uri="{D42A27DB-BD31-4B8C-83A1-F6EECF244321}">
                <p14:modId xmlns:p14="http://schemas.microsoft.com/office/powerpoint/2010/main" val="1203678344"/>
              </p:ext>
            </p:extLst>
          </p:nvPr>
        </p:nvGraphicFramePr>
        <p:xfrm>
          <a:off x="2525471" y="1750459"/>
          <a:ext cx="548756" cy="897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8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PM2.5</a:t>
                      </a:r>
                      <a:endParaRPr sz="12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48000" marR="48000" marT="48000" marB="48000">
                    <a:lnL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O3</a:t>
                      </a:r>
                      <a:endParaRPr sz="12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48000" marR="48000" marT="48000" marB="48000">
                    <a:lnL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...</a:t>
                      </a:r>
                      <a:endParaRPr sz="12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48000" marR="48000" marT="48000" marB="48000">
                    <a:lnL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0" name="Google Shape;1080;p75"/>
          <p:cNvGraphicFramePr/>
          <p:nvPr>
            <p:extLst>
              <p:ext uri="{D42A27DB-BD31-4B8C-83A1-F6EECF244321}">
                <p14:modId xmlns:p14="http://schemas.microsoft.com/office/powerpoint/2010/main" val="17866238"/>
              </p:ext>
            </p:extLst>
          </p:nvPr>
        </p:nvGraphicFramePr>
        <p:xfrm>
          <a:off x="3178805" y="1747619"/>
          <a:ext cx="1611798" cy="897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["2019",</a:t>
                      </a:r>
                      <a:r>
                        <a:rPr lang="zh-TW" sz="1200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"2019_3", ...</a:t>
                      </a:r>
                      <a:r>
                        <a:rPr 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]</a:t>
                      </a:r>
                      <a:endParaRPr sz="12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48000" marR="48000" marT="48000" marB="48000">
                    <a:lnL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["2019","2019_3", ...]</a:t>
                      </a:r>
                      <a:endParaRPr sz="12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48000" marR="48000" marT="48000" marB="48000">
                    <a:lnL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...</a:t>
                      </a:r>
                      <a:endParaRPr sz="12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48000" marR="48000" marT="48000" marB="48000">
                    <a:lnL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1" name="Google Shape;1081;p75"/>
          <p:cNvGraphicFramePr/>
          <p:nvPr>
            <p:extLst>
              <p:ext uri="{D42A27DB-BD31-4B8C-83A1-F6EECF244321}">
                <p14:modId xmlns:p14="http://schemas.microsoft.com/office/powerpoint/2010/main" val="2515436445"/>
              </p:ext>
            </p:extLst>
          </p:nvPr>
        </p:nvGraphicFramePr>
        <p:xfrm>
          <a:off x="8456878" y="3698996"/>
          <a:ext cx="3185909" cy="1581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9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b="1" dirty="0"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Range</a:t>
                      </a:r>
                      <a:endParaRPr sz="1100" b="1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100" b="1" dirty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Domain</a:t>
                      </a:r>
                      <a:r>
                        <a:rPr lang="zh-TW" sz="1100" b="1" dirty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1</a:t>
                      </a:r>
                      <a:endParaRPr sz="1100" dirty="0"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100" b="1" dirty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Domain</a:t>
                      </a:r>
                      <a:r>
                        <a:rPr lang="zh-TW" sz="1100" b="1" dirty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2</a:t>
                      </a:r>
                      <a:endParaRPr sz="1100" dirty="0"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b="1" dirty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Domain</a:t>
                      </a:r>
                      <a:r>
                        <a:rPr lang="zh-TW" sz="1100" b="1" dirty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3</a:t>
                      </a:r>
                      <a:endParaRPr sz="1100" dirty="0"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100" b="1" dirty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Domain</a:t>
                      </a:r>
                      <a:r>
                        <a:rPr lang="zh-TW" sz="1100" b="1" dirty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4</a:t>
                      </a:r>
                      <a:endParaRPr sz="1100" dirty="0"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0</a:t>
                      </a:r>
                      <a:endParaRPr sz="1100" dirty="0"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#003065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0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#652F00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2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#006508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0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#510065</a:t>
                      </a:r>
                      <a:endParaRPr sz="110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1</a:t>
                      </a:r>
                      <a:endParaRPr sz="1100"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#0068b2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#B25900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5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#00B24E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24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#6F00B2</a:t>
                      </a:r>
                      <a:endParaRPr sz="110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0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2</a:t>
                      </a:r>
                      <a:endParaRPr sz="1100"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#0095C7</a:t>
                      </a:r>
                      <a:endParaRPr sz="110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C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#C79D00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#9DC700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7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#A300C7</a:t>
                      </a:r>
                      <a:endParaRPr sz="110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0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3</a:t>
                      </a:r>
                      <a:endParaRPr sz="1100"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#83c7e0</a:t>
                      </a:r>
                      <a:endParaRPr sz="110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7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#E0BE83</a:t>
                      </a:r>
                      <a:endParaRPr sz="110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BE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#D1E083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0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#C783E0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8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4</a:t>
                      </a:r>
                      <a:endParaRPr sz="1100"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#cbe5f1</a:t>
                      </a:r>
                      <a:endParaRPr sz="110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5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#F1E6CB</a:t>
                      </a:r>
                      <a:endParaRPr sz="110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6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#DEF1CB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1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TC"/>
                          <a:cs typeface="Noto Sans TC"/>
                          <a:sym typeface="Noto Sans TC"/>
                        </a:rPr>
                        <a:t>#EBCBF1</a:t>
                      </a:r>
                      <a:endParaRPr sz="11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L="48000" marR="48000" marT="48000" marB="4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82" name="Google Shape;1082;p75"/>
          <p:cNvSpPr/>
          <p:nvPr/>
        </p:nvSpPr>
        <p:spPr>
          <a:xfrm>
            <a:off x="9004632" y="3218136"/>
            <a:ext cx="2090400" cy="350400"/>
          </a:xfrm>
          <a:prstGeom prst="rect">
            <a:avLst/>
          </a:prstGeom>
          <a:solidFill>
            <a:srgbClr val="EEEEEE"/>
          </a:solidFill>
          <a:ln w="28575" cap="flat" cmpd="sng">
            <a:solidFill>
              <a:srgbClr val="A669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TW" b="1" dirty="0">
                <a:solidFill>
                  <a:srgbClr val="A66914"/>
                </a:solidFill>
                <a:latin typeface="Trebuchet MS"/>
                <a:ea typeface="Trebuchet MS"/>
                <a:cs typeface="Trebuchet MS"/>
                <a:sym typeface="Trebuchet MS"/>
              </a:rPr>
              <a:t>Color Scheme</a:t>
            </a:r>
            <a:endParaRPr b="1" dirty="0">
              <a:solidFill>
                <a:srgbClr val="A6691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83" name="Google Shape;1083;p75"/>
          <p:cNvGrpSpPr/>
          <p:nvPr/>
        </p:nvGrpSpPr>
        <p:grpSpPr>
          <a:xfrm>
            <a:off x="5277678" y="3479636"/>
            <a:ext cx="2640400" cy="1801200"/>
            <a:chOff x="4425125" y="3596325"/>
            <a:chExt cx="1980300" cy="1350900"/>
          </a:xfrm>
        </p:grpSpPr>
        <p:sp>
          <p:nvSpPr>
            <p:cNvPr id="1084" name="Google Shape;1084;p75"/>
            <p:cNvSpPr/>
            <p:nvPr/>
          </p:nvSpPr>
          <p:spPr>
            <a:xfrm>
              <a:off x="4425125" y="3596325"/>
              <a:ext cx="1980300" cy="1350900"/>
            </a:xfrm>
            <a:prstGeom prst="rect">
              <a:avLst/>
            </a:prstGeom>
            <a:solidFill>
              <a:srgbClr val="EEEEEE"/>
            </a:solidFill>
            <a:ln w="28575" cap="flat" cmpd="sng">
              <a:solidFill>
                <a:srgbClr val="A669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2400" b="1" dirty="0">
                  <a:solidFill>
                    <a:srgbClr val="A6691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Controller</a:t>
              </a:r>
              <a:endParaRPr sz="2400" b="1" dirty="0">
                <a:solidFill>
                  <a:srgbClr val="A6691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5" name="Google Shape;1085;p75"/>
            <p:cNvSpPr/>
            <p:nvPr/>
          </p:nvSpPr>
          <p:spPr>
            <a:xfrm>
              <a:off x="4561317" y="3979135"/>
              <a:ext cx="1730700" cy="8523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A669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If </a:t>
              </a:r>
              <a:r>
                <a:rPr lang="en-US" altLang="zh-TW" sz="1333" i="1" dirty="0">
                  <a:latin typeface="Trebuchet MS"/>
                  <a:ea typeface="Trebuchet MS"/>
                  <a:cs typeface="Trebuchet MS"/>
                  <a:sym typeface="Trebuchet MS"/>
                </a:rPr>
                <a:t>m</a:t>
              </a:r>
              <a:r>
                <a:rPr lang="zh-TW" altLang="en-US" sz="1333" dirty="0"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in Measures</a:t>
              </a:r>
              <a:endParaRPr sz="1333" dirty="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r>
                <a:rPr lang="zh-TW" altLang="en-US" sz="1333" dirty="0">
                  <a:latin typeface="Trebuchet MS"/>
                  <a:ea typeface="Trebuchet MS"/>
                  <a:cs typeface="Trebuchet MS"/>
                  <a:sym typeface="Trebuchet MS"/>
                </a:rPr>
                <a:t>    </a:t>
              </a:r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If </a:t>
              </a:r>
              <a:r>
                <a:rPr lang="en-US" altLang="zh-TW" sz="1333" i="1" dirty="0">
                  <a:latin typeface="Trebuchet MS"/>
                  <a:ea typeface="Trebuchet MS"/>
                  <a:cs typeface="Trebuchet MS"/>
                  <a:sym typeface="Trebuchet MS"/>
                </a:rPr>
                <a:t>f</a:t>
              </a:r>
              <a:r>
                <a:rPr lang="zh-TW" altLang="en-US" sz="1333" dirty="0"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in </a:t>
              </a:r>
              <a:r>
                <a:rPr lang="en-US" altLang="zh-TW" sz="1333" dirty="0" err="1">
                  <a:latin typeface="Trebuchet MS"/>
                  <a:ea typeface="Trebuchet MS"/>
                  <a:cs typeface="Trebuchet MS"/>
                  <a:sym typeface="Trebuchet MS"/>
                </a:rPr>
                <a:t>m.Filters</a:t>
              </a:r>
              <a:endParaRPr sz="1333" dirty="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r>
                <a:rPr lang="zh-TW" altLang="en-US" sz="1333" dirty="0">
                  <a:latin typeface="Trebuchet MS"/>
                  <a:ea typeface="Trebuchet MS"/>
                  <a:cs typeface="Trebuchet MS"/>
                  <a:sym typeface="Trebuchet MS"/>
                </a:rPr>
                <a:t>        </a:t>
              </a:r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return </a:t>
              </a:r>
              <a:r>
                <a:rPr lang="en-US" altLang="zh-TW" sz="1333" dirty="0" err="1">
                  <a:latin typeface="Trebuchet MS"/>
                  <a:ea typeface="Trebuchet MS"/>
                  <a:cs typeface="Trebuchet MS"/>
                  <a:sym typeface="Trebuchet MS"/>
                </a:rPr>
                <a:t>m.Color</a:t>
              </a:r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[range]</a:t>
              </a:r>
              <a:endParaRPr sz="1333" dirty="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r>
                <a:rPr lang="zh-TW" altLang="en-US" sz="1333" dirty="0">
                  <a:latin typeface="Trebuchet MS"/>
                  <a:ea typeface="Trebuchet MS"/>
                  <a:cs typeface="Trebuchet MS"/>
                  <a:sym typeface="Trebuchet MS"/>
                </a:rPr>
                <a:t>    </a:t>
              </a:r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Else append </a:t>
              </a:r>
              <a:r>
                <a:rPr lang="en-US" altLang="zh-TW" sz="1333" i="1" dirty="0">
                  <a:latin typeface="Trebuchet MS"/>
                  <a:ea typeface="Trebuchet MS"/>
                  <a:cs typeface="Trebuchet MS"/>
                  <a:sym typeface="Trebuchet MS"/>
                </a:rPr>
                <a:t>f</a:t>
              </a:r>
              <a:endParaRPr sz="1333" i="1" dirty="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Else create </a:t>
              </a:r>
              <a:r>
                <a:rPr lang="en-US" altLang="zh-TW" sz="1333" i="1" dirty="0">
                  <a:latin typeface="Trebuchet MS"/>
                  <a:ea typeface="Trebuchet MS"/>
                  <a:cs typeface="Trebuchet MS"/>
                  <a:sym typeface="Trebuchet MS"/>
                </a:rPr>
                <a:t>m</a:t>
              </a:r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,</a:t>
              </a:r>
              <a:r>
                <a:rPr lang="zh-TW" altLang="en-US" sz="1333" dirty="0"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US" altLang="zh-TW" sz="1333" dirty="0">
                  <a:latin typeface="Trebuchet MS"/>
                  <a:ea typeface="Trebuchet MS"/>
                  <a:cs typeface="Trebuchet MS"/>
                  <a:sym typeface="Trebuchet MS"/>
                </a:rPr>
                <a:t>f, Color</a:t>
              </a:r>
              <a:endParaRPr sz="1333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aphicFrame>
        <p:nvGraphicFramePr>
          <p:cNvPr id="1086" name="Google Shape;1086;p75"/>
          <p:cNvGraphicFramePr/>
          <p:nvPr>
            <p:extLst>
              <p:ext uri="{D42A27DB-BD31-4B8C-83A1-F6EECF244321}">
                <p14:modId xmlns:p14="http://schemas.microsoft.com/office/powerpoint/2010/main" val="730363384"/>
              </p:ext>
            </p:extLst>
          </p:nvPr>
        </p:nvGraphicFramePr>
        <p:xfrm>
          <a:off x="4877102" y="1750459"/>
          <a:ext cx="718355" cy="897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8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Domain</a:t>
                      </a:r>
                      <a:r>
                        <a:rPr 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48000" marR="48000" marT="48000" marB="48000">
                    <a:lnL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Domain</a:t>
                      </a:r>
                      <a:r>
                        <a:rPr lang="zh-TW" sz="12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2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48000" marR="48000" marT="48000" marB="48000">
                    <a:lnL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...</a:t>
                      </a:r>
                      <a:endParaRPr sz="12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48000" marR="48000" marT="48000" marB="48000">
                    <a:lnL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691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87" name="Google Shape;1087;p75"/>
          <p:cNvGrpSpPr/>
          <p:nvPr/>
        </p:nvGrpSpPr>
        <p:grpSpPr>
          <a:xfrm>
            <a:off x="527111" y="3479636"/>
            <a:ext cx="2881747" cy="1801200"/>
            <a:chOff x="237200" y="3596300"/>
            <a:chExt cx="2161310" cy="1350900"/>
          </a:xfrm>
        </p:grpSpPr>
        <p:sp>
          <p:nvSpPr>
            <p:cNvPr id="1088" name="Google Shape;1088;p75"/>
            <p:cNvSpPr/>
            <p:nvPr/>
          </p:nvSpPr>
          <p:spPr>
            <a:xfrm>
              <a:off x="237200" y="3596300"/>
              <a:ext cx="2161200" cy="13509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rgbClr val="A669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2400" b="1" dirty="0">
                  <a:solidFill>
                    <a:srgbClr val="A6691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View</a:t>
              </a:r>
              <a:endParaRPr sz="2400" b="1" dirty="0">
                <a:solidFill>
                  <a:srgbClr val="A6691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89" name="Google Shape;1089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44675" y="4385087"/>
              <a:ext cx="417073" cy="417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9221" y="4423150"/>
              <a:ext cx="395950" cy="39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1" name="Google Shape;1091;p75"/>
            <p:cNvSpPr/>
            <p:nvPr/>
          </p:nvSpPr>
          <p:spPr>
            <a:xfrm>
              <a:off x="1707910" y="4042975"/>
              <a:ext cx="690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1333">
                  <a:latin typeface="Trebuchet MS"/>
                  <a:ea typeface="Trebuchet MS"/>
                  <a:cs typeface="Trebuchet MS"/>
                  <a:sym typeface="Trebuchet MS"/>
                </a:rPr>
                <a:t>PM2.5 City</a:t>
              </a:r>
              <a:endParaRPr sz="1333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2" name="Google Shape;1092;p75"/>
            <p:cNvSpPr/>
            <p:nvPr/>
          </p:nvSpPr>
          <p:spPr>
            <a:xfrm>
              <a:off x="237200" y="4070488"/>
              <a:ext cx="8400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1333">
                  <a:latin typeface="Trebuchet MS"/>
                  <a:ea typeface="Trebuchet MS"/>
                  <a:cs typeface="Trebuchet MS"/>
                  <a:sym typeface="Trebuchet MS"/>
                </a:rPr>
                <a:t>PM2.5 / O3</a:t>
              </a:r>
              <a:endParaRPr sz="1333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/>
              <a:r>
                <a:rPr lang="en-US" altLang="zh-TW" sz="1333">
                  <a:latin typeface="Trebuchet MS"/>
                  <a:ea typeface="Trebuchet MS"/>
                  <a:cs typeface="Trebuchet MS"/>
                  <a:sym typeface="Trebuchet MS"/>
                </a:rPr>
                <a:t>Year</a:t>
              </a:r>
              <a:endParaRPr sz="1333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3" name="Google Shape;1093;p75"/>
            <p:cNvSpPr/>
            <p:nvPr/>
          </p:nvSpPr>
          <p:spPr>
            <a:xfrm>
              <a:off x="964567" y="4048263"/>
              <a:ext cx="8400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1333">
                  <a:latin typeface="Trebuchet MS"/>
                  <a:ea typeface="Trebuchet MS"/>
                  <a:cs typeface="Trebuchet MS"/>
                  <a:sym typeface="Trebuchet MS"/>
                </a:rPr>
                <a:t>PM2.5 / O3</a:t>
              </a:r>
              <a:endParaRPr sz="1333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/>
              <a:r>
                <a:rPr lang="en-US" altLang="zh-TW" sz="1333">
                  <a:latin typeface="Trebuchet MS"/>
                  <a:ea typeface="Trebuchet MS"/>
                  <a:cs typeface="Trebuchet MS"/>
                  <a:sym typeface="Trebuchet MS"/>
                </a:rPr>
                <a:t>Month</a:t>
              </a:r>
              <a:endParaRPr sz="1333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94" name="Google Shape;1094;p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86589" y="4400937"/>
              <a:ext cx="395950" cy="3959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96" name="Google Shape;1096;p75"/>
          <p:cNvCxnSpPr>
            <a:cxnSpLocks/>
          </p:cNvCxnSpPr>
          <p:nvPr/>
        </p:nvCxnSpPr>
        <p:spPr>
          <a:xfrm flipH="1">
            <a:off x="3408098" y="3882001"/>
            <a:ext cx="1868967" cy="0"/>
          </a:xfrm>
          <a:prstGeom prst="straightConnector1">
            <a:avLst/>
          </a:prstGeom>
          <a:noFill/>
          <a:ln w="28575" cap="flat" cmpd="sng">
            <a:solidFill>
              <a:srgbClr val="A6691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7" name="Google Shape;1097;p75"/>
          <p:cNvCxnSpPr/>
          <p:nvPr/>
        </p:nvCxnSpPr>
        <p:spPr>
          <a:xfrm>
            <a:off x="3429571" y="4565924"/>
            <a:ext cx="1848401" cy="0"/>
          </a:xfrm>
          <a:prstGeom prst="straightConnector1">
            <a:avLst/>
          </a:prstGeom>
          <a:noFill/>
          <a:ln w="28575" cap="flat" cmpd="sng">
            <a:solidFill>
              <a:srgbClr val="A66914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01" name="Google Shape;1101;p75"/>
          <p:cNvCxnSpPr/>
          <p:nvPr/>
        </p:nvCxnSpPr>
        <p:spPr>
          <a:xfrm rot="5400000" flipH="1">
            <a:off x="5353379" y="1911769"/>
            <a:ext cx="1947200" cy="1200800"/>
          </a:xfrm>
          <a:prstGeom prst="bentConnector3">
            <a:avLst>
              <a:gd name="adj1" fmla="val 100348"/>
            </a:avLst>
          </a:prstGeom>
          <a:noFill/>
          <a:ln w="28575" cap="flat" cmpd="sng">
            <a:solidFill>
              <a:srgbClr val="A6691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2" name="Google Shape;1102;p75"/>
          <p:cNvCxnSpPr/>
          <p:nvPr/>
        </p:nvCxnSpPr>
        <p:spPr>
          <a:xfrm rot="16200000" flipH="1">
            <a:off x="5377346" y="2156136"/>
            <a:ext cx="1697200" cy="943200"/>
          </a:xfrm>
          <a:prstGeom prst="bentConnector3">
            <a:avLst>
              <a:gd name="adj1" fmla="val 664"/>
            </a:avLst>
          </a:prstGeom>
          <a:noFill/>
          <a:ln w="28575" cap="flat" cmpd="sng">
            <a:solidFill>
              <a:srgbClr val="A66914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06" name="Google Shape;1106;p75"/>
          <p:cNvCxnSpPr>
            <a:cxnSpLocks/>
          </p:cNvCxnSpPr>
          <p:nvPr/>
        </p:nvCxnSpPr>
        <p:spPr>
          <a:xfrm>
            <a:off x="7918078" y="3996330"/>
            <a:ext cx="538800" cy="0"/>
          </a:xfrm>
          <a:prstGeom prst="straightConnector1">
            <a:avLst/>
          </a:prstGeom>
          <a:noFill/>
          <a:ln w="19050" cap="flat" cmpd="sng">
            <a:solidFill>
              <a:srgbClr val="A6691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7" name="Google Shape;1107;p75"/>
          <p:cNvCxnSpPr/>
          <p:nvPr/>
        </p:nvCxnSpPr>
        <p:spPr>
          <a:xfrm rot="10800000">
            <a:off x="7918078" y="4748699"/>
            <a:ext cx="532000" cy="0"/>
          </a:xfrm>
          <a:prstGeom prst="straightConnector1">
            <a:avLst/>
          </a:prstGeom>
          <a:noFill/>
          <a:ln w="19050" cap="flat" cmpd="sng">
            <a:solidFill>
              <a:srgbClr val="A66914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319E839-4402-47F0-973E-DC1BCB97DF5A}"/>
              </a:ext>
            </a:extLst>
          </p:cNvPr>
          <p:cNvSpPr txBox="1"/>
          <p:nvPr/>
        </p:nvSpPr>
        <p:spPr>
          <a:xfrm>
            <a:off x="2247919" y="5341951"/>
            <a:ext cx="355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rebuchet MS" panose="020B0603020202020204" pitchFamily="34" charset="0"/>
              </a:rPr>
              <a:t>(a) MVC of Color Consistency</a:t>
            </a:r>
            <a:endParaRPr lang="zh-TW" altLang="en-US" b="1" dirty="0">
              <a:latin typeface="Trebuchet MS" panose="020B0603020202020204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7A945E0-A4B9-45D6-978D-62A822DBAC36}"/>
              </a:ext>
            </a:extLst>
          </p:cNvPr>
          <p:cNvSpPr txBox="1"/>
          <p:nvPr/>
        </p:nvSpPr>
        <p:spPr>
          <a:xfrm>
            <a:off x="8273461" y="5341951"/>
            <a:ext cx="355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rebuchet MS" panose="020B0603020202020204" pitchFamily="34" charset="0"/>
              </a:rPr>
              <a:t>(b) Color Scheme</a:t>
            </a:r>
            <a:endParaRPr lang="zh-TW" altLang="en-US" b="1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>
            <a:extLst>
              <a:ext uri="{FF2B5EF4-FFF2-40B4-BE49-F238E27FC236}">
                <a16:creationId xmlns:a16="http://schemas.microsoft.com/office/drawing/2014/main" id="{00AAF5F4-12E8-4A40-8986-AB30E61B77A6}"/>
              </a:ext>
            </a:extLst>
          </p:cNvPr>
          <p:cNvGrpSpPr/>
          <p:nvPr/>
        </p:nvGrpSpPr>
        <p:grpSpPr>
          <a:xfrm>
            <a:off x="317357" y="584672"/>
            <a:ext cx="4565674" cy="2188757"/>
            <a:chOff x="368478" y="615628"/>
            <a:chExt cx="4565674" cy="2188757"/>
          </a:xfrm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43FE7733-D022-4673-9D46-F2FAEE63E53A}"/>
                </a:ext>
              </a:extLst>
            </p:cNvPr>
            <p:cNvSpPr/>
            <p:nvPr/>
          </p:nvSpPr>
          <p:spPr>
            <a:xfrm>
              <a:off x="556339" y="760127"/>
              <a:ext cx="4377813" cy="2044258"/>
            </a:xfrm>
            <a:prstGeom prst="roundRect">
              <a:avLst>
                <a:gd name="adj" fmla="val 6041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E3A2023C-29B1-442D-9107-2C00EDECCD40}"/>
                </a:ext>
              </a:extLst>
            </p:cNvPr>
            <p:cNvSpPr/>
            <p:nvPr/>
          </p:nvSpPr>
          <p:spPr>
            <a:xfrm>
              <a:off x="368478" y="615628"/>
              <a:ext cx="279309" cy="27930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A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6445EAC7-8578-41BE-AFC1-F50E87562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35" y="875409"/>
              <a:ext cx="4065785" cy="1836062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577D8E93-0E4D-4F94-B9A8-B16FDA576EEF}"/>
                </a:ext>
              </a:extLst>
            </p:cNvPr>
            <p:cNvSpPr txBox="1"/>
            <p:nvPr/>
          </p:nvSpPr>
          <p:spPr>
            <a:xfrm>
              <a:off x="610103" y="770376"/>
              <a:ext cx="830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VisGuide</a:t>
              </a:r>
              <a:endParaRPr lang="zh-TW" altLang="en-US" sz="1200" b="1" dirty="0">
                <a:latin typeface="Verdana" panose="020B0604030504040204" pitchFamily="34" charset="0"/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8F696B2-2E75-44E3-A472-5E702C95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770" y="743073"/>
            <a:ext cx="3971742" cy="2049082"/>
          </a:xfrm>
          <a:prstGeom prst="rect">
            <a:avLst/>
          </a:prstGeom>
        </p:spPr>
      </p:pic>
      <p:sp>
        <p:nvSpPr>
          <p:cNvPr id="41" name="Google Shape;692;p61">
            <a:extLst>
              <a:ext uri="{FF2B5EF4-FFF2-40B4-BE49-F238E27FC236}">
                <a16:creationId xmlns:a16="http://schemas.microsoft.com/office/drawing/2014/main" id="{CD089C9A-3255-4A61-BE63-0F354C6B4545}"/>
              </a:ext>
            </a:extLst>
          </p:cNvPr>
          <p:cNvSpPr/>
          <p:nvPr/>
        </p:nvSpPr>
        <p:spPr>
          <a:xfrm>
            <a:off x="5118896" y="738256"/>
            <a:ext cx="1581127" cy="2066511"/>
          </a:xfrm>
          <a:prstGeom prst="roundRect">
            <a:avLst>
              <a:gd name="adj" fmla="val 6093"/>
            </a:avLst>
          </a:prstGeom>
          <a:solidFill>
            <a:srgbClr val="FCF7F1"/>
          </a:solidFill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70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>
                <a:latin typeface="Trebuchet MS"/>
                <a:ea typeface="Trebuchet MS"/>
                <a:cs typeface="Trebuchet MS"/>
                <a:sym typeface="Trebuchet MS"/>
              </a:rPr>
              <a:t>Stage 1 - Reassembling</a:t>
            </a:r>
            <a:endParaRPr sz="120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Google Shape;699;p61">
            <a:extLst>
              <a:ext uri="{FF2B5EF4-FFF2-40B4-BE49-F238E27FC236}">
                <a16:creationId xmlns:a16="http://schemas.microsoft.com/office/drawing/2014/main" id="{CF7EE059-486C-46C8-8BE1-D1CF20AC3CC9}"/>
              </a:ext>
            </a:extLst>
          </p:cNvPr>
          <p:cNvSpPr/>
          <p:nvPr/>
        </p:nvSpPr>
        <p:spPr>
          <a:xfrm>
            <a:off x="5328977" y="1469307"/>
            <a:ext cx="1202129" cy="274233"/>
          </a:xfrm>
          <a:prstGeom prst="roundRect">
            <a:avLst>
              <a:gd name="adj" fmla="val 38001"/>
            </a:avLst>
          </a:prstGeom>
          <a:solidFill>
            <a:srgbClr val="EADFD3"/>
          </a:solidFill>
          <a:ln w="19050" cap="flat" cmpd="sng">
            <a:solidFill>
              <a:srgbClr val="A4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dirty="0"/>
          </a:p>
        </p:txBody>
      </p:sp>
      <p:sp>
        <p:nvSpPr>
          <p:cNvPr id="43" name="Google Shape;699;p61">
            <a:extLst>
              <a:ext uri="{FF2B5EF4-FFF2-40B4-BE49-F238E27FC236}">
                <a16:creationId xmlns:a16="http://schemas.microsoft.com/office/drawing/2014/main" id="{7DCE69F5-ADDA-4E32-96B5-744A3DA81748}"/>
              </a:ext>
            </a:extLst>
          </p:cNvPr>
          <p:cNvSpPr/>
          <p:nvPr/>
        </p:nvSpPr>
        <p:spPr>
          <a:xfrm>
            <a:off x="5328977" y="1910491"/>
            <a:ext cx="1202129" cy="274233"/>
          </a:xfrm>
          <a:prstGeom prst="roundRect">
            <a:avLst>
              <a:gd name="adj" fmla="val 38001"/>
            </a:avLst>
          </a:prstGeom>
          <a:solidFill>
            <a:srgbClr val="EADFD3"/>
          </a:solidFill>
          <a:ln w="19050" cap="flat" cmpd="sng">
            <a:solidFill>
              <a:srgbClr val="A4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Relating</a:t>
            </a:r>
            <a:endParaRPr dirty="0"/>
          </a:p>
        </p:txBody>
      </p:sp>
      <p:sp>
        <p:nvSpPr>
          <p:cNvPr id="44" name="Google Shape;699;p61">
            <a:extLst>
              <a:ext uri="{FF2B5EF4-FFF2-40B4-BE49-F238E27FC236}">
                <a16:creationId xmlns:a16="http://schemas.microsoft.com/office/drawing/2014/main" id="{FEFF0E92-D748-41CB-B7AD-5D7D2AEE2229}"/>
              </a:ext>
            </a:extLst>
          </p:cNvPr>
          <p:cNvSpPr/>
          <p:nvPr/>
        </p:nvSpPr>
        <p:spPr>
          <a:xfrm>
            <a:off x="5330958" y="2339471"/>
            <a:ext cx="1202129" cy="274233"/>
          </a:xfrm>
          <a:prstGeom prst="roundRect">
            <a:avLst>
              <a:gd name="adj" fmla="val 38001"/>
            </a:avLst>
          </a:prstGeom>
          <a:solidFill>
            <a:srgbClr val="EADFD3"/>
          </a:solidFill>
          <a:ln w="19050" cap="flat" cmpd="sng">
            <a:solidFill>
              <a:srgbClr val="A4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Allocating</a:t>
            </a:r>
            <a:endParaRPr dirty="0"/>
          </a:p>
        </p:txBody>
      </p:sp>
      <p:sp>
        <p:nvSpPr>
          <p:cNvPr id="45" name="Google Shape;711;p61">
            <a:extLst>
              <a:ext uri="{FF2B5EF4-FFF2-40B4-BE49-F238E27FC236}">
                <a16:creationId xmlns:a16="http://schemas.microsoft.com/office/drawing/2014/main" id="{8FB2691B-0729-4A08-8D33-1EC06CDC2C01}"/>
              </a:ext>
            </a:extLst>
          </p:cNvPr>
          <p:cNvSpPr/>
          <p:nvPr/>
        </p:nvSpPr>
        <p:spPr>
          <a:xfrm>
            <a:off x="6893186" y="732469"/>
            <a:ext cx="1585421" cy="2054400"/>
          </a:xfrm>
          <a:prstGeom prst="roundRect">
            <a:avLst>
              <a:gd name="adj" fmla="val 6093"/>
            </a:avLst>
          </a:prstGeom>
          <a:solidFill>
            <a:srgbClr val="FCFCF1"/>
          </a:solidFill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700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Stage 2 </a:t>
            </a:r>
            <a:r>
              <a:rPr lang="en-US" altLang="zh-TW" sz="12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–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Rendering</a:t>
            </a:r>
            <a:endParaRPr sz="1200" dirty="0"/>
          </a:p>
        </p:txBody>
      </p:sp>
      <p:sp>
        <p:nvSpPr>
          <p:cNvPr id="46" name="Google Shape;714;p61">
            <a:extLst>
              <a:ext uri="{FF2B5EF4-FFF2-40B4-BE49-F238E27FC236}">
                <a16:creationId xmlns:a16="http://schemas.microsoft.com/office/drawing/2014/main" id="{0604B65F-D566-45AE-A039-C564F92035A2}"/>
              </a:ext>
            </a:extLst>
          </p:cNvPr>
          <p:cNvSpPr/>
          <p:nvPr/>
        </p:nvSpPr>
        <p:spPr>
          <a:xfrm>
            <a:off x="7018634" y="1433996"/>
            <a:ext cx="1385097" cy="310500"/>
          </a:xfrm>
          <a:prstGeom prst="roundRect">
            <a:avLst>
              <a:gd name="adj" fmla="val 38001"/>
            </a:avLst>
          </a:prstGeom>
          <a:solidFill>
            <a:srgbClr val="E3E0D0"/>
          </a:solidFill>
          <a:ln w="19050" cap="flat" cmpd="sng">
            <a:solidFill>
              <a:srgbClr val="A669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Collage</a:t>
            </a:r>
            <a:r>
              <a:rPr 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Frame</a:t>
            </a:r>
            <a:endParaRPr dirty="0"/>
          </a:p>
        </p:txBody>
      </p:sp>
      <p:sp>
        <p:nvSpPr>
          <p:cNvPr id="47" name="Google Shape;714;p61">
            <a:extLst>
              <a:ext uri="{FF2B5EF4-FFF2-40B4-BE49-F238E27FC236}">
                <a16:creationId xmlns:a16="http://schemas.microsoft.com/office/drawing/2014/main" id="{1A7670DC-3C90-4B00-A4BD-61279526C79B}"/>
              </a:ext>
            </a:extLst>
          </p:cNvPr>
          <p:cNvSpPr/>
          <p:nvPr/>
        </p:nvSpPr>
        <p:spPr>
          <a:xfrm>
            <a:off x="7018634" y="1874224"/>
            <a:ext cx="1385097" cy="310500"/>
          </a:xfrm>
          <a:prstGeom prst="roundRect">
            <a:avLst>
              <a:gd name="adj" fmla="val 38001"/>
            </a:avLst>
          </a:prstGeom>
          <a:solidFill>
            <a:srgbClr val="E3E0D0"/>
          </a:solidFill>
          <a:ln w="19050" cap="flat" cmpd="sng">
            <a:solidFill>
              <a:srgbClr val="A669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Collage</a:t>
            </a:r>
            <a:r>
              <a:rPr 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alt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</a:t>
            </a:r>
            <a:endParaRPr dirty="0"/>
          </a:p>
        </p:txBody>
      </p:sp>
      <p:sp>
        <p:nvSpPr>
          <p:cNvPr id="48" name="Google Shape;714;p61">
            <a:extLst>
              <a:ext uri="{FF2B5EF4-FFF2-40B4-BE49-F238E27FC236}">
                <a16:creationId xmlns:a16="http://schemas.microsoft.com/office/drawing/2014/main" id="{171AAE5C-F61E-4C14-8294-4AAFF0C05B74}"/>
              </a:ext>
            </a:extLst>
          </p:cNvPr>
          <p:cNvSpPr/>
          <p:nvPr/>
        </p:nvSpPr>
        <p:spPr>
          <a:xfrm>
            <a:off x="7018634" y="2326725"/>
            <a:ext cx="1385097" cy="310500"/>
          </a:xfrm>
          <a:prstGeom prst="roundRect">
            <a:avLst>
              <a:gd name="adj" fmla="val 38001"/>
            </a:avLst>
          </a:prstGeom>
          <a:solidFill>
            <a:srgbClr val="E3E0D0"/>
          </a:solidFill>
          <a:ln w="19050" cap="flat" cmpd="sng">
            <a:solidFill>
              <a:srgbClr val="A669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Collage</a:t>
            </a:r>
            <a:r>
              <a:rPr 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altLang="zh-TW" sz="12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Caption</a:t>
            </a:r>
            <a:endParaRPr dirty="0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E1E02EC9-EE95-47A0-88C6-CBEA5E59360B}"/>
              </a:ext>
            </a:extLst>
          </p:cNvPr>
          <p:cNvSpPr/>
          <p:nvPr/>
        </p:nvSpPr>
        <p:spPr>
          <a:xfrm>
            <a:off x="4899625" y="1679051"/>
            <a:ext cx="319949" cy="25514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E661E38C-378A-4D45-B354-A93AB5BC4631}"/>
              </a:ext>
            </a:extLst>
          </p:cNvPr>
          <p:cNvSpPr/>
          <p:nvPr/>
        </p:nvSpPr>
        <p:spPr>
          <a:xfrm>
            <a:off x="6665496" y="1679051"/>
            <a:ext cx="319949" cy="25514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D833CC1E-A828-4D21-B6D4-E5C56C45494B}"/>
              </a:ext>
            </a:extLst>
          </p:cNvPr>
          <p:cNvSpPr/>
          <p:nvPr/>
        </p:nvSpPr>
        <p:spPr>
          <a:xfrm>
            <a:off x="8435518" y="1679051"/>
            <a:ext cx="319949" cy="25514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21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群組 46">
            <a:extLst>
              <a:ext uri="{FF2B5EF4-FFF2-40B4-BE49-F238E27FC236}">
                <a16:creationId xmlns:a16="http://schemas.microsoft.com/office/drawing/2014/main" id="{317DC2A1-6B22-404B-96AF-4D3FB55A51A7}"/>
              </a:ext>
            </a:extLst>
          </p:cNvPr>
          <p:cNvGrpSpPr/>
          <p:nvPr/>
        </p:nvGrpSpPr>
        <p:grpSpPr>
          <a:xfrm>
            <a:off x="1363520" y="-413336"/>
            <a:ext cx="7082673" cy="3282664"/>
            <a:chOff x="1363520" y="-413336"/>
            <a:chExt cx="7082673" cy="328266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49F3B9D1-3C1A-4FC2-B559-1C708BB8F535}"/>
                </a:ext>
              </a:extLst>
            </p:cNvPr>
            <p:cNvSpPr/>
            <p:nvPr/>
          </p:nvSpPr>
          <p:spPr>
            <a:xfrm>
              <a:off x="1503175" y="-372775"/>
              <a:ext cx="6943018" cy="3242103"/>
            </a:xfrm>
            <a:prstGeom prst="roundRect">
              <a:avLst>
                <a:gd name="adj" fmla="val 6041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2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ABC5459-9FC5-42F2-9DB0-0D14988FD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942" y="-273682"/>
              <a:ext cx="6730354" cy="303935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E0B2E93-30FF-4D45-819A-B6B45BA54E68}"/>
                </a:ext>
              </a:extLst>
            </p:cNvPr>
            <p:cNvSpPr txBox="1"/>
            <p:nvPr/>
          </p:nvSpPr>
          <p:spPr>
            <a:xfrm>
              <a:off x="1605145" y="-258588"/>
              <a:ext cx="830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VisGuide</a:t>
              </a:r>
              <a:endParaRPr lang="zh-TW" altLang="en-US" sz="1200" b="1" dirty="0">
                <a:latin typeface="Verdana" panose="020B0604030504040204" pitchFamily="34" charset="0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C700BE36-1EB7-4DEC-B38D-79FB1FF07730}"/>
                </a:ext>
              </a:extLst>
            </p:cNvPr>
            <p:cNvSpPr/>
            <p:nvPr/>
          </p:nvSpPr>
          <p:spPr>
            <a:xfrm>
              <a:off x="1363520" y="-413336"/>
              <a:ext cx="279309" cy="27930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A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CD0087C-0A4A-4C75-B3BB-CB16F05A667C}"/>
              </a:ext>
            </a:extLst>
          </p:cNvPr>
          <p:cNvGrpSpPr/>
          <p:nvPr/>
        </p:nvGrpSpPr>
        <p:grpSpPr>
          <a:xfrm>
            <a:off x="0" y="2917928"/>
            <a:ext cx="12228508" cy="3844790"/>
            <a:chOff x="415006" y="2944734"/>
            <a:chExt cx="12228508" cy="3844790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AB7143AE-A775-41B9-A050-70021A220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9148" y="2963411"/>
              <a:ext cx="7082770" cy="38177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89BAD672-C46A-41DF-9FF7-55CE7E5E0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79" r="200"/>
            <a:stretch/>
          </p:blipFill>
          <p:spPr>
            <a:xfrm>
              <a:off x="9109119" y="2963412"/>
              <a:ext cx="3534393" cy="183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EF64C055-ED7F-4D49-9B74-8AB705CF3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74" t="3807" r="149" b="-2"/>
            <a:stretch/>
          </p:blipFill>
          <p:spPr>
            <a:xfrm>
              <a:off x="9109121" y="4953463"/>
              <a:ext cx="3534393" cy="183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C3F50426-3941-4514-A512-57A66DCA6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006" y="2963412"/>
              <a:ext cx="1436943" cy="38177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1E36631D-40F0-4CBF-B232-A12735BD1075}"/>
                </a:ext>
              </a:extLst>
            </p:cNvPr>
            <p:cNvSpPr/>
            <p:nvPr/>
          </p:nvSpPr>
          <p:spPr>
            <a:xfrm>
              <a:off x="2238752" y="3422273"/>
              <a:ext cx="201605" cy="20160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1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79BCDE3C-2D31-4CC5-817B-88CDBD9A3C60}"/>
                </a:ext>
              </a:extLst>
            </p:cNvPr>
            <p:cNvSpPr/>
            <p:nvPr/>
          </p:nvSpPr>
          <p:spPr>
            <a:xfrm>
              <a:off x="1943146" y="3815019"/>
              <a:ext cx="201605" cy="20160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2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8F8C23CB-3246-4386-B71D-5AE639D3ECAA}"/>
                </a:ext>
              </a:extLst>
            </p:cNvPr>
            <p:cNvSpPr/>
            <p:nvPr/>
          </p:nvSpPr>
          <p:spPr>
            <a:xfrm>
              <a:off x="1943146" y="5237686"/>
              <a:ext cx="201605" cy="20160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3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75EF12CA-DB64-48BE-945E-943B042A9EC0}"/>
                </a:ext>
              </a:extLst>
            </p:cNvPr>
            <p:cNvSpPr/>
            <p:nvPr/>
          </p:nvSpPr>
          <p:spPr>
            <a:xfrm>
              <a:off x="4796721" y="3422273"/>
              <a:ext cx="201605" cy="20160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4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8262516C-1692-41B1-BD18-18458E3C35D3}"/>
                </a:ext>
              </a:extLst>
            </p:cNvPr>
            <p:cNvSpPr/>
            <p:nvPr/>
          </p:nvSpPr>
          <p:spPr>
            <a:xfrm>
              <a:off x="7737563" y="4083591"/>
              <a:ext cx="201605" cy="20160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5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9460967-8C5A-4C1E-921A-D51D5AC00116}"/>
                </a:ext>
              </a:extLst>
            </p:cNvPr>
            <p:cNvSpPr/>
            <p:nvPr/>
          </p:nvSpPr>
          <p:spPr>
            <a:xfrm>
              <a:off x="4796720" y="5965960"/>
              <a:ext cx="201605" cy="20160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6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5AC9DD5C-829F-48FD-97CA-C0F7423D5141}"/>
                </a:ext>
              </a:extLst>
            </p:cNvPr>
            <p:cNvSpPr/>
            <p:nvPr/>
          </p:nvSpPr>
          <p:spPr>
            <a:xfrm>
              <a:off x="5278931" y="4799473"/>
              <a:ext cx="201605" cy="20160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7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0B021C03-2EC5-4873-876C-702F4162B173}"/>
                </a:ext>
              </a:extLst>
            </p:cNvPr>
            <p:cNvSpPr/>
            <p:nvPr/>
          </p:nvSpPr>
          <p:spPr>
            <a:xfrm>
              <a:off x="8907514" y="2944734"/>
              <a:ext cx="201605" cy="201605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latin typeface="Trebuchet MS" panose="020B0603020202020204" pitchFamily="34" charset="0"/>
                </a:rPr>
                <a:t>i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BC82730D-0653-40EA-9FF2-5F7F0307FBE1}"/>
                </a:ext>
              </a:extLst>
            </p:cNvPr>
            <p:cNvSpPr/>
            <p:nvPr/>
          </p:nvSpPr>
          <p:spPr>
            <a:xfrm>
              <a:off x="2175341" y="6433782"/>
              <a:ext cx="201605" cy="201605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ii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BBBB45EB-5CBB-4514-81DD-B54966F32A9B}"/>
                </a:ext>
              </a:extLst>
            </p:cNvPr>
            <p:cNvSpPr/>
            <p:nvPr/>
          </p:nvSpPr>
          <p:spPr>
            <a:xfrm>
              <a:off x="7636760" y="5344440"/>
              <a:ext cx="201605" cy="201605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iii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3F4F920B-0CF7-4964-881D-05AAA5FB6016}"/>
                </a:ext>
              </a:extLst>
            </p:cNvPr>
            <p:cNvSpPr/>
            <p:nvPr/>
          </p:nvSpPr>
          <p:spPr>
            <a:xfrm>
              <a:off x="8141440" y="6475323"/>
              <a:ext cx="201605" cy="201605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iv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10EC0984-3C7E-4610-8EBD-442F1AE136C0}"/>
                </a:ext>
              </a:extLst>
            </p:cNvPr>
            <p:cNvSpPr/>
            <p:nvPr/>
          </p:nvSpPr>
          <p:spPr>
            <a:xfrm>
              <a:off x="1799493" y="3162303"/>
              <a:ext cx="279309" cy="27930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latin typeface="Trebuchet MS" panose="020B0603020202020204" pitchFamily="34" charset="0"/>
                </a:rPr>
                <a:t>B</a:t>
              </a:r>
              <a:endParaRPr lang="zh-TW" altLang="en-US" sz="1200" dirty="0">
                <a:latin typeface="Trebuchet MS" panose="020B0603020202020204" pitchFamily="34" charset="0"/>
              </a:endParaRPr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F86409CA-E2E9-47B8-B64E-03151F714851}"/>
                </a:ext>
              </a:extLst>
            </p:cNvPr>
            <p:cNvCxnSpPr/>
            <p:nvPr/>
          </p:nvCxnSpPr>
          <p:spPr>
            <a:xfrm>
              <a:off x="8841996" y="3389215"/>
              <a:ext cx="26712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5E82CCD9-0F2A-44E8-B61A-FD9EE6955DE3}"/>
                </a:ext>
              </a:extLst>
            </p:cNvPr>
            <p:cNvCxnSpPr>
              <a:cxnSpLocks/>
            </p:cNvCxnSpPr>
            <p:nvPr/>
          </p:nvCxnSpPr>
          <p:spPr>
            <a:xfrm>
              <a:off x="8841996" y="3543206"/>
              <a:ext cx="267121" cy="142752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358F3587-021C-44EA-97AE-DF3C9D1FE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8772" y="3214701"/>
              <a:ext cx="196746" cy="17451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C5BFBB1A-0F0A-482C-8E79-5AC8830FB7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6265" y="6433782"/>
              <a:ext cx="252239" cy="2016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5183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8DEE71-8140-4A1C-A3F7-393F346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95E084-0C7F-4D76-A247-AE31B8802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574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B4FC7405-D5C8-44A2-B33D-A61E8B62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88" y="3149521"/>
            <a:ext cx="6673256" cy="3597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D6318BF-B999-4558-B71E-C9F21E41DE9B}"/>
              </a:ext>
            </a:extLst>
          </p:cNvPr>
          <p:cNvSpPr/>
          <p:nvPr/>
        </p:nvSpPr>
        <p:spPr>
          <a:xfrm>
            <a:off x="1595789" y="6213"/>
            <a:ext cx="6723855" cy="3078760"/>
          </a:xfrm>
          <a:prstGeom prst="roundRect">
            <a:avLst>
              <a:gd name="adj" fmla="val 6041"/>
            </a:avLst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72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1BAC5-56CF-422A-B123-7AC39F20356D}"/>
              </a:ext>
            </a:extLst>
          </p:cNvPr>
          <p:cNvSpPr/>
          <p:nvPr/>
        </p:nvSpPr>
        <p:spPr>
          <a:xfrm>
            <a:off x="2069101" y="3578527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1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DAA0488-3C61-428B-977A-10E81C8FF7A7}"/>
              </a:ext>
            </a:extLst>
          </p:cNvPr>
          <p:cNvSpPr/>
          <p:nvPr/>
        </p:nvSpPr>
        <p:spPr>
          <a:xfrm>
            <a:off x="1661737" y="3987612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2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8156DC-D58A-4197-A7EF-023F11BD9ECE}"/>
              </a:ext>
            </a:extLst>
          </p:cNvPr>
          <p:cNvSpPr/>
          <p:nvPr/>
        </p:nvSpPr>
        <p:spPr>
          <a:xfrm>
            <a:off x="1661737" y="5281951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3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618D117-BBC4-458C-A208-610E2B996766}"/>
              </a:ext>
            </a:extLst>
          </p:cNvPr>
          <p:cNvSpPr/>
          <p:nvPr/>
        </p:nvSpPr>
        <p:spPr>
          <a:xfrm>
            <a:off x="4322644" y="3578528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4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680FB11-2A0D-400D-A83F-9248E926566B}"/>
              </a:ext>
            </a:extLst>
          </p:cNvPr>
          <p:cNvSpPr/>
          <p:nvPr/>
        </p:nvSpPr>
        <p:spPr>
          <a:xfrm>
            <a:off x="6341684" y="4072740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5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135CB9D-AFC9-4729-8956-34D8E1AEC97C}"/>
              </a:ext>
            </a:extLst>
          </p:cNvPr>
          <p:cNvSpPr/>
          <p:nvPr/>
        </p:nvSpPr>
        <p:spPr>
          <a:xfrm>
            <a:off x="4322643" y="6035320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6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FF561C0-4F20-4A9F-BECE-64F0F7307489}"/>
              </a:ext>
            </a:extLst>
          </p:cNvPr>
          <p:cNvSpPr/>
          <p:nvPr/>
        </p:nvSpPr>
        <p:spPr>
          <a:xfrm>
            <a:off x="4492899" y="4777779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7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F746B05-4A8B-441D-93D6-752028D67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56" y="70761"/>
            <a:ext cx="6529432" cy="2948616"/>
          </a:xfrm>
          <a:prstGeom prst="rect">
            <a:avLst/>
          </a:prstGeom>
          <a:ln>
            <a:noFill/>
          </a:ln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4C6EC162-9346-4FC5-A5F9-59E2D941EC41}"/>
              </a:ext>
            </a:extLst>
          </p:cNvPr>
          <p:cNvSpPr/>
          <p:nvPr/>
        </p:nvSpPr>
        <p:spPr>
          <a:xfrm>
            <a:off x="1459685" y="6213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A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525E6C9-E583-46FE-B67B-7877AA93F2EC}"/>
              </a:ext>
            </a:extLst>
          </p:cNvPr>
          <p:cNvSpPr/>
          <p:nvPr/>
        </p:nvSpPr>
        <p:spPr>
          <a:xfrm>
            <a:off x="1593554" y="3180639"/>
            <a:ext cx="235876" cy="23587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B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C04702-0BC6-4793-8F0B-6F079E67728C}"/>
              </a:ext>
            </a:extLst>
          </p:cNvPr>
          <p:cNvSpPr txBox="1"/>
          <p:nvPr/>
        </p:nvSpPr>
        <p:spPr>
          <a:xfrm>
            <a:off x="1738994" y="23817"/>
            <a:ext cx="830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VisGuide</a:t>
            </a:r>
            <a:endParaRPr lang="zh-TW" altLang="en-US" sz="1200" b="1" dirty="0">
              <a:latin typeface="Verdana" panose="020B0604030504040204" pitchFamily="34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4330359-3C81-4FFF-A8D1-A8B5A6F3121D}"/>
              </a:ext>
            </a:extLst>
          </p:cNvPr>
          <p:cNvSpPr/>
          <p:nvPr/>
        </p:nvSpPr>
        <p:spPr>
          <a:xfrm>
            <a:off x="8126244" y="3328197"/>
            <a:ext cx="201605" cy="20160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latin typeface="Trebuchet MS" panose="020B0603020202020204" pitchFamily="34" charset="0"/>
              </a:rPr>
              <a:t>i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BC4F990-1684-42CC-B5D5-28518FA80B6D}"/>
              </a:ext>
            </a:extLst>
          </p:cNvPr>
          <p:cNvSpPr/>
          <p:nvPr/>
        </p:nvSpPr>
        <p:spPr>
          <a:xfrm>
            <a:off x="1867496" y="6402158"/>
            <a:ext cx="201605" cy="20160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ii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41BB0770-D8F5-41E9-96CB-D2C08B58EAE5}"/>
              </a:ext>
            </a:extLst>
          </p:cNvPr>
          <p:cNvSpPr/>
          <p:nvPr/>
        </p:nvSpPr>
        <p:spPr>
          <a:xfrm>
            <a:off x="7064374" y="5393918"/>
            <a:ext cx="201605" cy="20160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iii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B19192A7-0D2B-4C30-AC80-B0C50DD30C2F}"/>
              </a:ext>
            </a:extLst>
          </p:cNvPr>
          <p:cNvSpPr/>
          <p:nvPr/>
        </p:nvSpPr>
        <p:spPr>
          <a:xfrm>
            <a:off x="7505463" y="6481175"/>
            <a:ext cx="201605" cy="20160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iv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4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B4FC7405-D5C8-44A2-B33D-A61E8B62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88" y="3149521"/>
            <a:ext cx="6673256" cy="3597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5EC1BAC5-56CF-422A-B123-7AC39F20356D}"/>
              </a:ext>
            </a:extLst>
          </p:cNvPr>
          <p:cNvSpPr/>
          <p:nvPr/>
        </p:nvSpPr>
        <p:spPr>
          <a:xfrm>
            <a:off x="2069101" y="3578527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1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DAA0488-3C61-428B-977A-10E81C8FF7A7}"/>
              </a:ext>
            </a:extLst>
          </p:cNvPr>
          <p:cNvSpPr/>
          <p:nvPr/>
        </p:nvSpPr>
        <p:spPr>
          <a:xfrm>
            <a:off x="1661737" y="3987612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2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8156DC-D58A-4197-A7EF-023F11BD9ECE}"/>
              </a:ext>
            </a:extLst>
          </p:cNvPr>
          <p:cNvSpPr/>
          <p:nvPr/>
        </p:nvSpPr>
        <p:spPr>
          <a:xfrm>
            <a:off x="1661737" y="5281951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3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618D117-BBC4-458C-A208-610E2B996766}"/>
              </a:ext>
            </a:extLst>
          </p:cNvPr>
          <p:cNvSpPr/>
          <p:nvPr/>
        </p:nvSpPr>
        <p:spPr>
          <a:xfrm>
            <a:off x="4322644" y="3578528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4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680FB11-2A0D-400D-A83F-9248E926566B}"/>
              </a:ext>
            </a:extLst>
          </p:cNvPr>
          <p:cNvSpPr/>
          <p:nvPr/>
        </p:nvSpPr>
        <p:spPr>
          <a:xfrm>
            <a:off x="6341684" y="4072740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5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135CB9D-AFC9-4729-8956-34D8E1AEC97C}"/>
              </a:ext>
            </a:extLst>
          </p:cNvPr>
          <p:cNvSpPr/>
          <p:nvPr/>
        </p:nvSpPr>
        <p:spPr>
          <a:xfrm>
            <a:off x="4322643" y="6035320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6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FF561C0-4F20-4A9F-BECE-64F0F7307489}"/>
              </a:ext>
            </a:extLst>
          </p:cNvPr>
          <p:cNvSpPr/>
          <p:nvPr/>
        </p:nvSpPr>
        <p:spPr>
          <a:xfrm>
            <a:off x="4492899" y="4777779"/>
            <a:ext cx="170255" cy="17025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7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4330359-3C81-4FFF-A8D1-A8B5A6F3121D}"/>
              </a:ext>
            </a:extLst>
          </p:cNvPr>
          <p:cNvSpPr/>
          <p:nvPr/>
        </p:nvSpPr>
        <p:spPr>
          <a:xfrm>
            <a:off x="8126244" y="3328197"/>
            <a:ext cx="201605" cy="20160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latin typeface="Trebuchet MS" panose="020B0603020202020204" pitchFamily="34" charset="0"/>
              </a:rPr>
              <a:t>i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BC4F990-1684-42CC-B5D5-28518FA80B6D}"/>
              </a:ext>
            </a:extLst>
          </p:cNvPr>
          <p:cNvSpPr/>
          <p:nvPr/>
        </p:nvSpPr>
        <p:spPr>
          <a:xfrm>
            <a:off x="1867496" y="6402158"/>
            <a:ext cx="201605" cy="20160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ii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41BB0770-D8F5-41E9-96CB-D2C08B58EAE5}"/>
              </a:ext>
            </a:extLst>
          </p:cNvPr>
          <p:cNvSpPr/>
          <p:nvPr/>
        </p:nvSpPr>
        <p:spPr>
          <a:xfrm>
            <a:off x="7064374" y="5393918"/>
            <a:ext cx="201605" cy="20160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iii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B19192A7-0D2B-4C30-AC80-B0C50DD30C2F}"/>
              </a:ext>
            </a:extLst>
          </p:cNvPr>
          <p:cNvSpPr/>
          <p:nvPr/>
        </p:nvSpPr>
        <p:spPr>
          <a:xfrm>
            <a:off x="7505463" y="6481175"/>
            <a:ext cx="201605" cy="201605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iv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9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C3A47558-681B-4FDE-BB5E-C9C4E66F236D}"/>
              </a:ext>
            </a:extLst>
          </p:cNvPr>
          <p:cNvGrpSpPr/>
          <p:nvPr/>
        </p:nvGrpSpPr>
        <p:grpSpPr>
          <a:xfrm>
            <a:off x="6541461" y="-3"/>
            <a:ext cx="5299076" cy="5530999"/>
            <a:chOff x="1543574" y="0"/>
            <a:chExt cx="6571377" cy="6858984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A3DA3135-87B8-48CB-85C1-BFBA9D18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574" y="0"/>
              <a:ext cx="6571377" cy="68589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23224CB-E955-4C37-9FF8-99D8C8D3D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7584" y="4594260"/>
              <a:ext cx="1829618" cy="1057013"/>
            </a:xfrm>
            <a:prstGeom prst="ellipse">
              <a:avLst/>
            </a:prstGeom>
            <a:ln w="19050" cap="rnd">
              <a:solidFill>
                <a:srgbClr val="AC5D4E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A8C51C1E-E4D4-463C-8DEB-BAEE30B8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7584" y="5739839"/>
              <a:ext cx="1829620" cy="1051531"/>
            </a:xfrm>
            <a:prstGeom prst="ellipse">
              <a:avLst/>
            </a:prstGeom>
            <a:ln w="19050" cap="rnd">
              <a:solidFill>
                <a:srgbClr val="AC5D4E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E25EC71-42B5-4A6B-8B14-E3B3003D2179}"/>
                </a:ext>
              </a:extLst>
            </p:cNvPr>
            <p:cNvSpPr/>
            <p:nvPr/>
          </p:nvSpPr>
          <p:spPr>
            <a:xfrm>
              <a:off x="4337108" y="5629013"/>
              <a:ext cx="134224" cy="411060"/>
            </a:xfrm>
            <a:prstGeom prst="rect">
              <a:avLst/>
            </a:prstGeom>
            <a:noFill/>
            <a:ln w="19050">
              <a:solidFill>
                <a:srgbClr val="EF3C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3DED61E-2480-4FFA-BEE0-65F18B902A12}"/>
                </a:ext>
              </a:extLst>
            </p:cNvPr>
            <p:cNvSpPr/>
            <p:nvPr/>
          </p:nvSpPr>
          <p:spPr>
            <a:xfrm>
              <a:off x="4489508" y="6040073"/>
              <a:ext cx="418052" cy="117446"/>
            </a:xfrm>
            <a:prstGeom prst="rect">
              <a:avLst/>
            </a:prstGeom>
            <a:noFill/>
            <a:ln w="19050">
              <a:solidFill>
                <a:srgbClr val="EF3C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2" name="接點: 弧形 21">
              <a:extLst>
                <a:ext uri="{FF2B5EF4-FFF2-40B4-BE49-F238E27FC236}">
                  <a16:creationId xmlns:a16="http://schemas.microsoft.com/office/drawing/2014/main" id="{9E1D150B-E304-4681-B90B-EF8708A834EA}"/>
                </a:ext>
              </a:extLst>
            </p:cNvPr>
            <p:cNvCxnSpPr>
              <a:cxnSpLocks/>
              <a:stCxn id="20" idx="0"/>
              <a:endCxn id="18" idx="6"/>
            </p:cNvCxnSpPr>
            <p:nvPr/>
          </p:nvCxnSpPr>
          <p:spPr>
            <a:xfrm rot="16200000" flipV="1">
              <a:off x="3972588" y="5197381"/>
              <a:ext cx="506246" cy="357018"/>
            </a:xfrm>
            <a:prstGeom prst="curvedConnector2">
              <a:avLst/>
            </a:prstGeom>
            <a:ln w="19050">
              <a:solidFill>
                <a:srgbClr val="AC5D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接點: 弧形 22">
              <a:extLst>
                <a:ext uri="{FF2B5EF4-FFF2-40B4-BE49-F238E27FC236}">
                  <a16:creationId xmlns:a16="http://schemas.microsoft.com/office/drawing/2014/main" id="{6CBBAC8A-2DF7-499B-9DA6-5E0E07119E3F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rot="5400000">
              <a:off x="4318826" y="5885897"/>
              <a:ext cx="108086" cy="651330"/>
            </a:xfrm>
            <a:prstGeom prst="curvedConnector2">
              <a:avLst/>
            </a:prstGeom>
            <a:ln w="19050">
              <a:solidFill>
                <a:srgbClr val="AC5D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4" descr="https://cdn-icons-png.flaticon.com/512/178/178432.png">
              <a:extLst>
                <a:ext uri="{FF2B5EF4-FFF2-40B4-BE49-F238E27FC236}">
                  <a16:creationId xmlns:a16="http://schemas.microsoft.com/office/drawing/2014/main" id="{E11B7E0A-BBE6-42BD-9FE9-2CDCD73B1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5735" y="5739839"/>
              <a:ext cx="265598" cy="265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接點: 弧形 24">
              <a:extLst>
                <a:ext uri="{FF2B5EF4-FFF2-40B4-BE49-F238E27FC236}">
                  <a16:creationId xmlns:a16="http://schemas.microsoft.com/office/drawing/2014/main" id="{955335E8-A7F1-46CF-8DA4-EE30AD152D05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rot="5400000" flipH="1" flipV="1">
              <a:off x="4547232" y="5379511"/>
              <a:ext cx="511630" cy="209026"/>
            </a:xfrm>
            <a:prstGeom prst="curvedConnector2">
              <a:avLst/>
            </a:prstGeom>
            <a:ln w="19050">
              <a:solidFill>
                <a:srgbClr val="AC5D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75D605C7-0D22-4A3E-9D30-260B87766ABF}"/>
                </a:ext>
              </a:extLst>
            </p:cNvPr>
            <p:cNvSpPr/>
            <p:nvPr/>
          </p:nvSpPr>
          <p:spPr>
            <a:xfrm>
              <a:off x="4907560" y="5169486"/>
              <a:ext cx="117446" cy="11744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2800A3D-FE33-4537-8C06-E69F43B6E7E0}"/>
              </a:ext>
            </a:extLst>
          </p:cNvPr>
          <p:cNvSpPr/>
          <p:nvPr/>
        </p:nvSpPr>
        <p:spPr>
          <a:xfrm>
            <a:off x="-432421" y="-1"/>
            <a:ext cx="6881430" cy="5531000"/>
          </a:xfrm>
          <a:prstGeom prst="roundRect">
            <a:avLst>
              <a:gd name="adj" fmla="val 4493"/>
            </a:avLst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72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419163-503B-47E1-807A-F13EB0EB0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432" y="74851"/>
            <a:ext cx="6665038" cy="534522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AC13FD28-68F3-4DC9-9AA7-0EF367327955}"/>
              </a:ext>
            </a:extLst>
          </p:cNvPr>
          <p:cNvSpPr/>
          <p:nvPr/>
        </p:nvSpPr>
        <p:spPr>
          <a:xfrm>
            <a:off x="-432421" y="-2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A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7A94288-328E-441E-A59E-D69CC0F3035E}"/>
              </a:ext>
            </a:extLst>
          </p:cNvPr>
          <p:cNvSpPr txBox="1"/>
          <p:nvPr/>
        </p:nvSpPr>
        <p:spPr>
          <a:xfrm>
            <a:off x="-153112" y="74851"/>
            <a:ext cx="830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VisGuide</a:t>
            </a:r>
            <a:endParaRPr lang="zh-TW" altLang="en-US" sz="1200" b="1" dirty="0">
              <a:latin typeface="Verdana" panose="020B0604030504040204" pitchFamily="34" charset="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E96D641-3380-49C9-B55B-B400A762C8E3}"/>
              </a:ext>
            </a:extLst>
          </p:cNvPr>
          <p:cNvSpPr/>
          <p:nvPr/>
        </p:nvSpPr>
        <p:spPr>
          <a:xfrm>
            <a:off x="6665275" y="220270"/>
            <a:ext cx="174128" cy="174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1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65BB702-62C1-43AA-9F1E-98BC275B87AF}"/>
              </a:ext>
            </a:extLst>
          </p:cNvPr>
          <p:cNvSpPr/>
          <p:nvPr/>
        </p:nvSpPr>
        <p:spPr>
          <a:xfrm>
            <a:off x="11411333" y="3328198"/>
            <a:ext cx="174128" cy="174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7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3C4586AC-9DE0-4E83-9FF8-E778F014785D}"/>
              </a:ext>
            </a:extLst>
          </p:cNvPr>
          <p:cNvSpPr/>
          <p:nvPr/>
        </p:nvSpPr>
        <p:spPr>
          <a:xfrm>
            <a:off x="6541462" y="541344"/>
            <a:ext cx="174128" cy="174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2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5E20096-36A0-48EA-A0B1-ABA532F227CD}"/>
              </a:ext>
            </a:extLst>
          </p:cNvPr>
          <p:cNvSpPr/>
          <p:nvPr/>
        </p:nvSpPr>
        <p:spPr>
          <a:xfrm>
            <a:off x="6530045" y="1651302"/>
            <a:ext cx="174128" cy="174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3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F8C0DEA-E984-4A22-91A4-A3F750FA5AE2}"/>
              </a:ext>
            </a:extLst>
          </p:cNvPr>
          <p:cNvSpPr/>
          <p:nvPr/>
        </p:nvSpPr>
        <p:spPr>
          <a:xfrm>
            <a:off x="6401807" y="-3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B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1E061831-727A-4C00-A831-C596C132D322}"/>
              </a:ext>
            </a:extLst>
          </p:cNvPr>
          <p:cNvSpPr/>
          <p:nvPr/>
        </p:nvSpPr>
        <p:spPr>
          <a:xfrm>
            <a:off x="10827032" y="220270"/>
            <a:ext cx="174128" cy="174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4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E32928A-0D3C-4456-9E88-FF02BB3FB7FD}"/>
              </a:ext>
            </a:extLst>
          </p:cNvPr>
          <p:cNvSpPr/>
          <p:nvPr/>
        </p:nvSpPr>
        <p:spPr>
          <a:xfrm>
            <a:off x="11112606" y="642146"/>
            <a:ext cx="174128" cy="174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5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61ECF5A-DFD8-42A6-9431-DECA3BC7DFD1}"/>
              </a:ext>
            </a:extLst>
          </p:cNvPr>
          <p:cNvSpPr/>
          <p:nvPr/>
        </p:nvSpPr>
        <p:spPr>
          <a:xfrm>
            <a:off x="8560355" y="1125400"/>
            <a:ext cx="174128" cy="174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6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B405063-F838-499D-AA4A-50F2F3034232}"/>
              </a:ext>
            </a:extLst>
          </p:cNvPr>
          <p:cNvSpPr/>
          <p:nvPr/>
        </p:nvSpPr>
        <p:spPr>
          <a:xfrm>
            <a:off x="8845060" y="4258521"/>
            <a:ext cx="174128" cy="174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8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3AE5921-64B8-41DC-98AB-E5E9934A894B}"/>
              </a:ext>
            </a:extLst>
          </p:cNvPr>
          <p:cNvSpPr/>
          <p:nvPr/>
        </p:nvSpPr>
        <p:spPr>
          <a:xfrm>
            <a:off x="9754092" y="3926752"/>
            <a:ext cx="174128" cy="174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latin typeface="Trebuchet MS" panose="020B0603020202020204" pitchFamily="34" charset="0"/>
              </a:rPr>
              <a:t>9</a:t>
            </a:r>
            <a:endParaRPr lang="zh-TW" altLang="en-US" sz="105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8D8F9B-38C3-49ED-9022-DD82ABA47B5C}"/>
              </a:ext>
            </a:extLst>
          </p:cNvPr>
          <p:cNvSpPr txBox="1"/>
          <p:nvPr/>
        </p:nvSpPr>
        <p:spPr>
          <a:xfrm>
            <a:off x="4092166" y="1689380"/>
            <a:ext cx="1055285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100" dirty="0"/>
              <a:t>tree_structurechart_datas</a:t>
            </a:r>
            <a:endParaRPr lang="zh-TW" altLang="en-US" sz="1100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4CD22D-4F98-49D2-B5D9-C0DF609F29DF}"/>
              </a:ext>
            </a:extLst>
          </p:cNvPr>
          <p:cNvSpPr/>
          <p:nvPr/>
        </p:nvSpPr>
        <p:spPr>
          <a:xfrm>
            <a:off x="425051" y="80882"/>
            <a:ext cx="1659622" cy="78017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(python)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008747E-66C6-4892-8ECD-9D75EF8D5FE4}"/>
              </a:ext>
            </a:extLst>
          </p:cNvPr>
          <p:cNvSpPr/>
          <p:nvPr/>
        </p:nvSpPr>
        <p:spPr>
          <a:xfrm>
            <a:off x="6285197" y="63463"/>
            <a:ext cx="1659622" cy="78017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(JS, HTML, CSS)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F984D6E-6749-4425-8A84-93A0724492F5}"/>
              </a:ext>
            </a:extLst>
          </p:cNvPr>
          <p:cNvSpPr/>
          <p:nvPr/>
        </p:nvSpPr>
        <p:spPr>
          <a:xfrm>
            <a:off x="2788889" y="1048879"/>
            <a:ext cx="1659622" cy="45720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Index.js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E5CF190-FE39-428E-BD71-222824230554}"/>
              </a:ext>
            </a:extLst>
          </p:cNvPr>
          <p:cNvSpPr/>
          <p:nvPr/>
        </p:nvSpPr>
        <p:spPr>
          <a:xfrm>
            <a:off x="6292248" y="1032970"/>
            <a:ext cx="1659622" cy="45720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drawPoster.js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5DC62C5-5307-4CF6-A3FB-3E1D1A4B854C}"/>
              </a:ext>
            </a:extLst>
          </p:cNvPr>
          <p:cNvSpPr/>
          <p:nvPr/>
        </p:nvSpPr>
        <p:spPr>
          <a:xfrm>
            <a:off x="9669260" y="1034293"/>
            <a:ext cx="1659622" cy="45720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PosterElement.js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4267CB-6117-456D-A604-FF382B32D38C}"/>
              </a:ext>
            </a:extLst>
          </p:cNvPr>
          <p:cNvSpPr/>
          <p:nvPr/>
        </p:nvSpPr>
        <p:spPr>
          <a:xfrm>
            <a:off x="5147451" y="1822190"/>
            <a:ext cx="1805610" cy="3621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Draw</a:t>
            </a:r>
            <a:r>
              <a:rPr lang="zh-TW" altLang="en-US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Collage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E6FCD6-D9FE-49AB-A614-8F54BCD6655E}"/>
              </a:ext>
            </a:extLst>
          </p:cNvPr>
          <p:cNvSpPr/>
          <p:nvPr/>
        </p:nvSpPr>
        <p:spPr>
          <a:xfrm>
            <a:off x="9669260" y="2057469"/>
            <a:ext cx="1805610" cy="3621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Add</a:t>
            </a:r>
            <a:r>
              <a:rPr lang="zh-TW" altLang="en-US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i="1">
                <a:solidFill>
                  <a:schemeClr val="tx1"/>
                </a:solidFill>
                <a:latin typeface="Consolas" panose="020B0609020204030204" pitchFamily="49" charset="0"/>
              </a:rPr>
              <a:t>Container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56D0CB2-7BC1-4885-9076-27355140C85B}"/>
              </a:ext>
            </a:extLst>
          </p:cNvPr>
          <p:cNvCxnSpPr>
            <a:cxnSpLocks/>
            <a:stCxn id="31" idx="6"/>
            <a:endCxn id="3" idx="1"/>
          </p:cNvCxnSpPr>
          <p:nvPr/>
        </p:nvCxnSpPr>
        <p:spPr>
          <a:xfrm>
            <a:off x="4069735" y="1997737"/>
            <a:ext cx="1077716" cy="55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EDB1CE8-9283-4E70-85DD-10D5E9EAC18F}"/>
              </a:ext>
            </a:extLst>
          </p:cNvPr>
          <p:cNvSpPr/>
          <p:nvPr/>
        </p:nvSpPr>
        <p:spPr>
          <a:xfrm>
            <a:off x="5147451" y="2360087"/>
            <a:ext cx="1805610" cy="3621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Generate</a:t>
            </a:r>
            <a:r>
              <a:rPr lang="zh-TW" altLang="en-US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Cluster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641161-1BAD-403B-82B5-FDDCCE4C6169}"/>
              </a:ext>
            </a:extLst>
          </p:cNvPr>
          <p:cNvSpPr/>
          <p:nvPr/>
        </p:nvSpPr>
        <p:spPr>
          <a:xfrm>
            <a:off x="5147451" y="2894847"/>
            <a:ext cx="1805610" cy="3621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Generate</a:t>
            </a:r>
            <a:r>
              <a:rPr lang="zh-TW" altLang="en-US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FFD605-D115-4218-B3DF-65A50977E8E8}"/>
              </a:ext>
            </a:extLst>
          </p:cNvPr>
          <p:cNvSpPr/>
          <p:nvPr/>
        </p:nvSpPr>
        <p:spPr>
          <a:xfrm>
            <a:off x="4892517" y="3837278"/>
            <a:ext cx="2060543" cy="3621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Generate </a:t>
            </a:r>
            <a:r>
              <a:rPr lang="en-US" altLang="zh-TW" sz="1400" i="1" dirty="0" err="1">
                <a:solidFill>
                  <a:schemeClr val="tx1"/>
                </a:solidFill>
                <a:latin typeface="Consolas" panose="020B0609020204030204" pitchFamily="49" charset="0"/>
              </a:rPr>
              <a:t>NewPoster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93330EF-E326-4308-969C-A668B1B4C32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>
            <a:off x="6050256" y="2184329"/>
            <a:ext cx="0" cy="17575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35F8A88-94B0-48C7-82C1-0EDCC00267C3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6050256" y="2722226"/>
            <a:ext cx="0" cy="17262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CD1843B0-7DDA-47BF-8FD6-5867860584DE}"/>
              </a:ext>
            </a:extLst>
          </p:cNvPr>
          <p:cNvSpPr/>
          <p:nvPr/>
        </p:nvSpPr>
        <p:spPr>
          <a:xfrm>
            <a:off x="3155337" y="1671812"/>
            <a:ext cx="914398" cy="651849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Collage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16C9472-63E0-477A-A4C5-006756CE379C}"/>
              </a:ext>
            </a:extLst>
          </p:cNvPr>
          <p:cNvSpPr txBox="1"/>
          <p:nvPr/>
        </p:nvSpPr>
        <p:spPr>
          <a:xfrm>
            <a:off x="4092166" y="5721496"/>
            <a:ext cx="1055285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100" dirty="0"/>
              <a:t>tree_structurechart_datas</a:t>
            </a:r>
            <a:endParaRPr lang="zh-TW" altLang="en-US" sz="11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FC7B2A-73AC-43EC-81CC-0F0FF89F58DF}"/>
              </a:ext>
            </a:extLst>
          </p:cNvPr>
          <p:cNvSpPr/>
          <p:nvPr/>
        </p:nvSpPr>
        <p:spPr>
          <a:xfrm>
            <a:off x="5147451" y="5854306"/>
            <a:ext cx="1805610" cy="3621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Draw Comics 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CF78D02-124F-42A2-9C3D-1C7CB4F481EA}"/>
              </a:ext>
            </a:extLst>
          </p:cNvPr>
          <p:cNvCxnSpPr>
            <a:cxnSpLocks/>
            <a:stCxn id="35" idx="6"/>
            <a:endCxn id="33" idx="1"/>
          </p:cNvCxnSpPr>
          <p:nvPr/>
        </p:nvCxnSpPr>
        <p:spPr>
          <a:xfrm>
            <a:off x="4069735" y="6035091"/>
            <a:ext cx="1077716" cy="28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>
            <a:extLst>
              <a:ext uri="{FF2B5EF4-FFF2-40B4-BE49-F238E27FC236}">
                <a16:creationId xmlns:a16="http://schemas.microsoft.com/office/drawing/2014/main" id="{FD04673D-0BD3-436D-958D-CBB1FA873D4C}"/>
              </a:ext>
            </a:extLst>
          </p:cNvPr>
          <p:cNvSpPr/>
          <p:nvPr/>
        </p:nvSpPr>
        <p:spPr>
          <a:xfrm>
            <a:off x="3155337" y="5709166"/>
            <a:ext cx="914398" cy="651849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Comics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D5B8596-A834-4AAA-B843-9D61DE602629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050256" y="3256986"/>
            <a:ext cx="0" cy="58029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5B021959-0FB1-4497-9C07-E5C3264C4E81}"/>
              </a:ext>
            </a:extLst>
          </p:cNvPr>
          <p:cNvSpPr/>
          <p:nvPr/>
        </p:nvSpPr>
        <p:spPr>
          <a:xfrm>
            <a:off x="7191487" y="3602848"/>
            <a:ext cx="2060543" cy="83099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Draw Major Plot</a:t>
            </a:r>
          </a:p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Draw General Plot</a:t>
            </a:r>
          </a:p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Draw Detail Plot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26DF6E7-509A-4C29-8E1A-69C1CD4FE406}"/>
              </a:ext>
            </a:extLst>
          </p:cNvPr>
          <p:cNvSpPr txBox="1"/>
          <p:nvPr/>
        </p:nvSpPr>
        <p:spPr>
          <a:xfrm>
            <a:off x="9852400" y="2462676"/>
            <a:ext cx="1439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Headline Container</a:t>
            </a:r>
          </a:p>
          <a:p>
            <a:pPr algn="ctr"/>
            <a:r>
              <a:rPr lang="en-US" altLang="zh-TW" sz="1200" dirty="0"/>
              <a:t>Main Container</a:t>
            </a:r>
          </a:p>
          <a:p>
            <a:pPr algn="ctr"/>
            <a:r>
              <a:rPr lang="en-US" altLang="zh-TW" sz="1200" dirty="0"/>
              <a:t>Parent Container</a:t>
            </a:r>
          </a:p>
          <a:p>
            <a:pPr algn="ctr"/>
            <a:r>
              <a:rPr lang="en-US" altLang="zh-TW" sz="1200" dirty="0"/>
              <a:t>Story Container</a:t>
            </a:r>
          </a:p>
          <a:p>
            <a:pPr algn="ctr"/>
            <a:r>
              <a:rPr lang="en-US" altLang="zh-TW" sz="1200" dirty="0"/>
              <a:t>Side Navigation</a:t>
            </a:r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391EDFF-B65E-4DE8-A16B-65C3AA38D1F6}"/>
              </a:ext>
            </a:extLst>
          </p:cNvPr>
          <p:cNvSpPr/>
          <p:nvPr/>
        </p:nvSpPr>
        <p:spPr>
          <a:xfrm>
            <a:off x="4892519" y="4435914"/>
            <a:ext cx="2060542" cy="3621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Save SVG Features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C451CB09-5B81-48D3-B6F1-D0EC7F33E90A}"/>
              </a:ext>
            </a:extLst>
          </p:cNvPr>
          <p:cNvCxnSpPr>
            <a:cxnSpLocks/>
            <a:stCxn id="16" idx="3"/>
            <a:endCxn id="41" idx="1"/>
          </p:cNvCxnSpPr>
          <p:nvPr/>
        </p:nvCxnSpPr>
        <p:spPr>
          <a:xfrm flipV="1">
            <a:off x="6953060" y="4018347"/>
            <a:ext cx="23842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54B74F5D-2916-4844-8FB8-858E3C096ABA}"/>
              </a:ext>
            </a:extLst>
          </p:cNvPr>
          <p:cNvSpPr/>
          <p:nvPr/>
        </p:nvSpPr>
        <p:spPr>
          <a:xfrm>
            <a:off x="473852" y="3478339"/>
            <a:ext cx="1562017" cy="59125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Optimal</a:t>
            </a:r>
            <a:r>
              <a:rPr lang="zh-TW" altLang="en-US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Scale</a:t>
            </a:r>
            <a:r>
              <a:rPr lang="zh-TW" altLang="en-US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Placement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2" name="接點: 肘形 71">
            <a:extLst>
              <a:ext uri="{FF2B5EF4-FFF2-40B4-BE49-F238E27FC236}">
                <a16:creationId xmlns:a16="http://schemas.microsoft.com/office/drawing/2014/main" id="{1FF34D48-41F8-4004-9FBD-1AF48E588527}"/>
              </a:ext>
            </a:extLst>
          </p:cNvPr>
          <p:cNvCxnSpPr>
            <a:cxnSpLocks/>
            <a:stCxn id="51" idx="1"/>
            <a:endCxn id="71" idx="3"/>
          </p:cNvCxnSpPr>
          <p:nvPr/>
        </p:nvCxnSpPr>
        <p:spPr>
          <a:xfrm rot="10800000">
            <a:off x="2035869" y="3773968"/>
            <a:ext cx="2856650" cy="843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309AF364-7D41-4195-A181-75190EC8D1AD}"/>
              </a:ext>
            </a:extLst>
          </p:cNvPr>
          <p:cNvSpPr/>
          <p:nvPr/>
        </p:nvSpPr>
        <p:spPr>
          <a:xfrm>
            <a:off x="4892517" y="4993326"/>
            <a:ext cx="2060544" cy="3621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Move Leaf Chart</a:t>
            </a:r>
            <a:endParaRPr lang="zh-TW" altLang="en-US" sz="1400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5B585AFF-91BB-4EA0-8447-61954A139139}"/>
              </a:ext>
            </a:extLst>
          </p:cNvPr>
          <p:cNvCxnSpPr>
            <a:cxnSpLocks/>
            <a:stCxn id="51" idx="2"/>
            <a:endCxn id="105" idx="0"/>
          </p:cNvCxnSpPr>
          <p:nvPr/>
        </p:nvCxnSpPr>
        <p:spPr>
          <a:xfrm flipH="1">
            <a:off x="5922789" y="4798053"/>
            <a:ext cx="1" cy="19527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57558984-7CA8-4956-B507-C5F86E6D4C74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9252030" y="4018347"/>
            <a:ext cx="580146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B2ED6403-4FDD-43B8-8A45-621ED30CBFDC}"/>
              </a:ext>
            </a:extLst>
          </p:cNvPr>
          <p:cNvSpPr/>
          <p:nvPr/>
        </p:nvSpPr>
        <p:spPr>
          <a:xfrm>
            <a:off x="473852" y="4436601"/>
            <a:ext cx="1562015" cy="361452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Scale</a:t>
            </a:r>
            <a:r>
              <a:rPr lang="zh-TW" altLang="en-US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Region</a:t>
            </a:r>
          </a:p>
        </p:txBody>
      </p: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AF4C1FE8-A850-4752-AC23-BC89E7BD9419}"/>
              </a:ext>
            </a:extLst>
          </p:cNvPr>
          <p:cNvCxnSpPr>
            <a:cxnSpLocks/>
            <a:stCxn id="71" idx="2"/>
            <a:endCxn id="122" idx="0"/>
          </p:cNvCxnSpPr>
          <p:nvPr/>
        </p:nvCxnSpPr>
        <p:spPr>
          <a:xfrm flipH="1">
            <a:off x="1254860" y="4069596"/>
            <a:ext cx="1" cy="36700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: 圓角 138">
            <a:extLst>
              <a:ext uri="{FF2B5EF4-FFF2-40B4-BE49-F238E27FC236}">
                <a16:creationId xmlns:a16="http://schemas.microsoft.com/office/drawing/2014/main" id="{A1279A6D-6DCE-4ED9-8774-551E2BF721E0}"/>
              </a:ext>
            </a:extLst>
          </p:cNvPr>
          <p:cNvSpPr/>
          <p:nvPr/>
        </p:nvSpPr>
        <p:spPr>
          <a:xfrm>
            <a:off x="9832178" y="3687458"/>
            <a:ext cx="1439325" cy="271605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PosterLine.js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87F0881F-4076-4F8B-87D3-1EDAB208A802}"/>
              </a:ext>
            </a:extLst>
          </p:cNvPr>
          <p:cNvSpPr/>
          <p:nvPr/>
        </p:nvSpPr>
        <p:spPr>
          <a:xfrm>
            <a:off x="9832178" y="4017916"/>
            <a:ext cx="1439325" cy="271605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PosterBar.js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1" name="矩形: 圓角 140">
            <a:extLst>
              <a:ext uri="{FF2B5EF4-FFF2-40B4-BE49-F238E27FC236}">
                <a16:creationId xmlns:a16="http://schemas.microsoft.com/office/drawing/2014/main" id="{5C0FF1D5-1019-4E56-8311-50B33C54F86D}"/>
              </a:ext>
            </a:extLst>
          </p:cNvPr>
          <p:cNvSpPr/>
          <p:nvPr/>
        </p:nvSpPr>
        <p:spPr>
          <a:xfrm>
            <a:off x="9832178" y="4353013"/>
            <a:ext cx="1439325" cy="271605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PosterMap.js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2" name="矩形: 圓角 141">
            <a:extLst>
              <a:ext uri="{FF2B5EF4-FFF2-40B4-BE49-F238E27FC236}">
                <a16:creationId xmlns:a16="http://schemas.microsoft.com/office/drawing/2014/main" id="{A9A34AA6-8941-4D41-95CA-478DC0F2CA26}"/>
              </a:ext>
            </a:extLst>
          </p:cNvPr>
          <p:cNvSpPr/>
          <p:nvPr/>
        </p:nvSpPr>
        <p:spPr>
          <a:xfrm>
            <a:off x="9832176" y="4688110"/>
            <a:ext cx="1439325" cy="271605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PosterPie.js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4587A72E-9F54-4FF4-A71E-1C2B34123060}"/>
              </a:ext>
            </a:extLst>
          </p:cNvPr>
          <p:cNvCxnSpPr>
            <a:cxnSpLocks/>
            <a:endCxn id="51" idx="3"/>
          </p:cNvCxnSpPr>
          <p:nvPr/>
        </p:nvCxnSpPr>
        <p:spPr>
          <a:xfrm flipH="1">
            <a:off x="6953061" y="4616984"/>
            <a:ext cx="2806576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CA09F464-FF4A-48BA-BDF6-6A717D6EAE0F}"/>
              </a:ext>
            </a:extLst>
          </p:cNvPr>
          <p:cNvSpPr txBox="1"/>
          <p:nvPr/>
        </p:nvSpPr>
        <p:spPr>
          <a:xfrm>
            <a:off x="11510493" y="3918385"/>
            <a:ext cx="683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Color, </a:t>
            </a:r>
          </a:p>
          <a:p>
            <a:pPr algn="ctr"/>
            <a:r>
              <a:rPr lang="en-US" altLang="zh-TW" sz="1200" dirty="0"/>
              <a:t>Title, </a:t>
            </a:r>
          </a:p>
          <a:p>
            <a:pPr algn="ctr"/>
            <a:r>
              <a:rPr lang="en-US" altLang="zh-TW" sz="1200" dirty="0"/>
              <a:t>Style,</a:t>
            </a:r>
          </a:p>
          <a:p>
            <a:pPr algn="ctr"/>
            <a:r>
              <a:rPr lang="en-US" altLang="zh-TW" sz="1200" dirty="0"/>
              <a:t>Caption</a:t>
            </a:r>
            <a:endParaRPr lang="zh-TW" altLang="en-US" sz="1200" dirty="0"/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6D09285-A3FA-4B15-B697-224C22459FFC}"/>
              </a:ext>
            </a:extLst>
          </p:cNvPr>
          <p:cNvCxnSpPr>
            <a:cxnSpLocks/>
          </p:cNvCxnSpPr>
          <p:nvPr/>
        </p:nvCxnSpPr>
        <p:spPr>
          <a:xfrm>
            <a:off x="11328882" y="4305924"/>
            <a:ext cx="28539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D790A2F9-725D-43E0-8987-3CA519C84F32}"/>
              </a:ext>
            </a:extLst>
          </p:cNvPr>
          <p:cNvCxnSpPr>
            <a:stCxn id="15" idx="3"/>
            <a:endCxn id="8" idx="1"/>
          </p:cNvCxnSpPr>
          <p:nvPr/>
        </p:nvCxnSpPr>
        <p:spPr>
          <a:xfrm flipV="1">
            <a:off x="6953061" y="2238539"/>
            <a:ext cx="2716199" cy="837378"/>
          </a:xfrm>
          <a:prstGeom prst="bentConnector3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59A566C9-9D79-4707-8A60-C594176BAD4D}"/>
              </a:ext>
            </a:extLst>
          </p:cNvPr>
          <p:cNvSpPr/>
          <p:nvPr/>
        </p:nvSpPr>
        <p:spPr>
          <a:xfrm>
            <a:off x="473852" y="5165058"/>
            <a:ext cx="1562015" cy="361452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i="1" dirty="0">
                <a:solidFill>
                  <a:schemeClr val="tx1"/>
                </a:solidFill>
                <a:latin typeface="Consolas" panose="020B0609020204030204" pitchFamily="49" charset="0"/>
              </a:rPr>
              <a:t>Optimization</a:t>
            </a: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A616AAF-4CA2-4FDF-9F62-E74E11E1428D}"/>
              </a:ext>
            </a:extLst>
          </p:cNvPr>
          <p:cNvCxnSpPr>
            <a:cxnSpLocks/>
            <a:stCxn id="122" idx="2"/>
            <a:endCxn id="66" idx="0"/>
          </p:cNvCxnSpPr>
          <p:nvPr/>
        </p:nvCxnSpPr>
        <p:spPr>
          <a:xfrm>
            <a:off x="1254860" y="4798053"/>
            <a:ext cx="0" cy="36700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7361EA3-B014-4C92-AE87-D4AA8B23E914}"/>
              </a:ext>
            </a:extLst>
          </p:cNvPr>
          <p:cNvSpPr txBox="1"/>
          <p:nvPr/>
        </p:nvSpPr>
        <p:spPr>
          <a:xfrm>
            <a:off x="465688" y="5526510"/>
            <a:ext cx="158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Dual Annealing</a:t>
            </a:r>
          </a:p>
          <a:p>
            <a:pPr algn="ctr"/>
            <a:r>
              <a:rPr lang="en-US" altLang="zh-TW" sz="1200" dirty="0"/>
              <a:t>Objective Function</a:t>
            </a:r>
            <a:endParaRPr lang="zh-TW" altLang="en-US" sz="1200" dirty="0"/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8F131B86-9D19-4281-96EB-9C87858635B3}"/>
              </a:ext>
            </a:extLst>
          </p:cNvPr>
          <p:cNvCxnSpPr/>
          <p:nvPr/>
        </p:nvCxnSpPr>
        <p:spPr>
          <a:xfrm>
            <a:off x="4698748" y="908134"/>
            <a:ext cx="0" cy="58475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2F0A80D4-1745-4D7F-9037-CBB0AC52037D}"/>
              </a:ext>
            </a:extLst>
          </p:cNvPr>
          <p:cNvCxnSpPr/>
          <p:nvPr/>
        </p:nvCxnSpPr>
        <p:spPr>
          <a:xfrm>
            <a:off x="9450308" y="929343"/>
            <a:ext cx="0" cy="58475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2DFD448C-BBE3-4E57-A1DD-81E356C0DEB2}"/>
              </a:ext>
            </a:extLst>
          </p:cNvPr>
          <p:cNvCxnSpPr>
            <a:cxnSpLocks/>
          </p:cNvCxnSpPr>
          <p:nvPr/>
        </p:nvCxnSpPr>
        <p:spPr>
          <a:xfrm>
            <a:off x="2370499" y="102091"/>
            <a:ext cx="0" cy="66748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943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CA2FBC-E768-4265-81E1-13EB88179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62" y="1706067"/>
            <a:ext cx="7324392" cy="3573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67B55F-1782-47C5-9DB3-9A9913656B01}"/>
              </a:ext>
            </a:extLst>
          </p:cNvPr>
          <p:cNvSpPr/>
          <p:nvPr/>
        </p:nvSpPr>
        <p:spPr>
          <a:xfrm>
            <a:off x="634787" y="1749440"/>
            <a:ext cx="3867975" cy="3486337"/>
          </a:xfrm>
          <a:prstGeom prst="roundRect">
            <a:avLst>
              <a:gd name="adj" fmla="val 4493"/>
            </a:avLst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>
              <a:rot lat="0" lon="0" rev="72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ACBF73-D13C-4635-AAF8-257B380B3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" y="1831946"/>
            <a:ext cx="3657381" cy="3354146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981308EF-0321-4F33-AD1C-96B718102F87}"/>
              </a:ext>
            </a:extLst>
          </p:cNvPr>
          <p:cNvSpPr/>
          <p:nvPr/>
        </p:nvSpPr>
        <p:spPr>
          <a:xfrm>
            <a:off x="634787" y="1697075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A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FFB280-7787-4081-8721-9E87BFB4A934}"/>
              </a:ext>
            </a:extLst>
          </p:cNvPr>
          <p:cNvSpPr txBox="1"/>
          <p:nvPr/>
        </p:nvSpPr>
        <p:spPr>
          <a:xfrm>
            <a:off x="914096" y="1749440"/>
            <a:ext cx="830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VisGuide</a:t>
            </a:r>
            <a:endParaRPr lang="zh-TW" altLang="en-US" sz="1200" b="1" dirty="0">
              <a:latin typeface="Verdana" panose="020B0604030504040204" pitchFamily="34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A0D2388-0074-4E49-9972-FDF960D1ED1D}"/>
              </a:ext>
            </a:extLst>
          </p:cNvPr>
          <p:cNvSpPr/>
          <p:nvPr/>
        </p:nvSpPr>
        <p:spPr>
          <a:xfrm>
            <a:off x="4490908" y="1697075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B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DA0B986-E981-40AE-B855-F05D949CEC10}"/>
              </a:ext>
            </a:extLst>
          </p:cNvPr>
          <p:cNvSpPr/>
          <p:nvPr/>
        </p:nvSpPr>
        <p:spPr>
          <a:xfrm>
            <a:off x="4535687" y="2102429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1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9129647-1318-48DD-AF46-17E3C1251ACF}"/>
              </a:ext>
            </a:extLst>
          </p:cNvPr>
          <p:cNvSpPr/>
          <p:nvPr/>
        </p:nvSpPr>
        <p:spPr>
          <a:xfrm>
            <a:off x="4530456" y="2527342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2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CA85C68-7C2E-44EB-B91B-CA0EA79218BE}"/>
              </a:ext>
            </a:extLst>
          </p:cNvPr>
          <p:cNvSpPr/>
          <p:nvPr/>
        </p:nvSpPr>
        <p:spPr>
          <a:xfrm>
            <a:off x="4530456" y="3882813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3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03E52B7-3551-48DB-BAFB-9B557EE06E0C}"/>
              </a:ext>
            </a:extLst>
          </p:cNvPr>
          <p:cNvSpPr/>
          <p:nvPr/>
        </p:nvSpPr>
        <p:spPr>
          <a:xfrm>
            <a:off x="11674908" y="2141882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4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CEEF6CDE-045A-46CB-BEDE-3592B13AE2B0}"/>
              </a:ext>
            </a:extLst>
          </p:cNvPr>
          <p:cNvSpPr/>
          <p:nvPr/>
        </p:nvSpPr>
        <p:spPr>
          <a:xfrm>
            <a:off x="9760856" y="3466651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5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7164205-8254-43B7-AB3F-9187FDFE1159}"/>
              </a:ext>
            </a:extLst>
          </p:cNvPr>
          <p:cNvSpPr/>
          <p:nvPr/>
        </p:nvSpPr>
        <p:spPr>
          <a:xfrm>
            <a:off x="8590923" y="2728947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6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4815AB0-5742-4B91-B6FB-553403CD5BA8}"/>
              </a:ext>
            </a:extLst>
          </p:cNvPr>
          <p:cNvSpPr/>
          <p:nvPr/>
        </p:nvSpPr>
        <p:spPr>
          <a:xfrm>
            <a:off x="7600677" y="4475118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7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95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群組 38">
            <a:extLst>
              <a:ext uri="{FF2B5EF4-FFF2-40B4-BE49-F238E27FC236}">
                <a16:creationId xmlns:a16="http://schemas.microsoft.com/office/drawing/2014/main" id="{39A6253C-3044-47ED-A263-EE46D6DAD9B1}"/>
              </a:ext>
            </a:extLst>
          </p:cNvPr>
          <p:cNvGrpSpPr/>
          <p:nvPr/>
        </p:nvGrpSpPr>
        <p:grpSpPr>
          <a:xfrm>
            <a:off x="1543574" y="0"/>
            <a:ext cx="6571377" cy="6858984"/>
            <a:chOff x="1543574" y="0"/>
            <a:chExt cx="6571377" cy="6858984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E1D8716D-9B50-4ECB-8BAE-5548D838E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574" y="0"/>
              <a:ext cx="6571377" cy="6858984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F57F85B-454F-4294-A516-E76ED0A9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7584" y="4594260"/>
              <a:ext cx="1829618" cy="1057013"/>
            </a:xfrm>
            <a:prstGeom prst="ellipse">
              <a:avLst/>
            </a:prstGeom>
            <a:ln w="19050" cap="rnd">
              <a:solidFill>
                <a:srgbClr val="AC5D4E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B0B942A-735A-45AE-9589-6122840E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7584" y="5739839"/>
              <a:ext cx="1829620" cy="1051531"/>
            </a:xfrm>
            <a:prstGeom prst="ellipse">
              <a:avLst/>
            </a:prstGeom>
            <a:ln w="19050" cap="rnd">
              <a:solidFill>
                <a:srgbClr val="AC5D4E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334E01-0FAD-4CF7-9EE4-7C3F2F66A4CA}"/>
                </a:ext>
              </a:extLst>
            </p:cNvPr>
            <p:cNvSpPr/>
            <p:nvPr/>
          </p:nvSpPr>
          <p:spPr>
            <a:xfrm>
              <a:off x="4337108" y="5629013"/>
              <a:ext cx="134224" cy="411060"/>
            </a:xfrm>
            <a:prstGeom prst="rect">
              <a:avLst/>
            </a:prstGeom>
            <a:noFill/>
            <a:ln w="19050">
              <a:solidFill>
                <a:srgbClr val="EF3C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34B953-29D6-4523-9D27-6E5E97D83EC1}"/>
                </a:ext>
              </a:extLst>
            </p:cNvPr>
            <p:cNvSpPr/>
            <p:nvPr/>
          </p:nvSpPr>
          <p:spPr>
            <a:xfrm>
              <a:off x="4489508" y="6040073"/>
              <a:ext cx="418052" cy="117446"/>
            </a:xfrm>
            <a:prstGeom prst="rect">
              <a:avLst/>
            </a:prstGeom>
            <a:noFill/>
            <a:ln w="19050">
              <a:solidFill>
                <a:srgbClr val="EF3C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接點: 弧形 7">
              <a:extLst>
                <a:ext uri="{FF2B5EF4-FFF2-40B4-BE49-F238E27FC236}">
                  <a16:creationId xmlns:a16="http://schemas.microsoft.com/office/drawing/2014/main" id="{ED1F3AF4-5CE5-4175-8A48-809EDC9105E6}"/>
                </a:ext>
              </a:extLst>
            </p:cNvPr>
            <p:cNvCxnSpPr>
              <a:cxnSpLocks/>
              <a:stCxn id="5" idx="0"/>
              <a:endCxn id="4" idx="6"/>
            </p:cNvCxnSpPr>
            <p:nvPr/>
          </p:nvCxnSpPr>
          <p:spPr>
            <a:xfrm rot="16200000" flipV="1">
              <a:off x="3972588" y="5197381"/>
              <a:ext cx="506246" cy="357018"/>
            </a:xfrm>
            <a:prstGeom prst="curvedConnector2">
              <a:avLst/>
            </a:prstGeom>
            <a:ln w="19050">
              <a:solidFill>
                <a:srgbClr val="AC5D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接點: 弧形 8">
              <a:extLst>
                <a:ext uri="{FF2B5EF4-FFF2-40B4-BE49-F238E27FC236}">
                  <a16:creationId xmlns:a16="http://schemas.microsoft.com/office/drawing/2014/main" id="{A7C5F296-A8A3-4CDB-873D-E17A5E08DA7A}"/>
                </a:ext>
              </a:extLst>
            </p:cNvPr>
            <p:cNvCxnSpPr>
              <a:cxnSpLocks/>
              <a:stCxn id="6" idx="2"/>
              <a:endCxn id="3" idx="6"/>
            </p:cNvCxnSpPr>
            <p:nvPr/>
          </p:nvCxnSpPr>
          <p:spPr>
            <a:xfrm rot="5400000">
              <a:off x="4318826" y="5885897"/>
              <a:ext cx="108086" cy="651330"/>
            </a:xfrm>
            <a:prstGeom prst="curvedConnector2">
              <a:avLst/>
            </a:prstGeom>
            <a:ln w="19050">
              <a:solidFill>
                <a:srgbClr val="AC5D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https://cdn-icons-png.flaticon.com/512/178/178432.png">
              <a:extLst>
                <a:ext uri="{FF2B5EF4-FFF2-40B4-BE49-F238E27FC236}">
                  <a16:creationId xmlns:a16="http://schemas.microsoft.com/office/drawing/2014/main" id="{73D321D4-B653-49DF-99A9-E65A7ACB8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5735" y="5739839"/>
              <a:ext cx="265598" cy="265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接點: 弧形 15">
              <a:extLst>
                <a:ext uri="{FF2B5EF4-FFF2-40B4-BE49-F238E27FC236}">
                  <a16:creationId xmlns:a16="http://schemas.microsoft.com/office/drawing/2014/main" id="{05D938CA-FDAA-46CA-B0E9-257F0DEA1B49}"/>
                </a:ext>
              </a:extLst>
            </p:cNvPr>
            <p:cNvCxnSpPr>
              <a:cxnSpLocks/>
              <a:stCxn id="1028" idx="0"/>
              <a:endCxn id="20" idx="2"/>
            </p:cNvCxnSpPr>
            <p:nvPr/>
          </p:nvCxnSpPr>
          <p:spPr>
            <a:xfrm rot="5400000" flipH="1" flipV="1">
              <a:off x="4547232" y="5379511"/>
              <a:ext cx="511630" cy="209026"/>
            </a:xfrm>
            <a:prstGeom prst="curvedConnector2">
              <a:avLst/>
            </a:prstGeom>
            <a:ln w="19050">
              <a:solidFill>
                <a:srgbClr val="AC5D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5EA9827E-4595-4D5B-8A03-67A4FAC8EAD2}"/>
                </a:ext>
              </a:extLst>
            </p:cNvPr>
            <p:cNvSpPr/>
            <p:nvPr/>
          </p:nvSpPr>
          <p:spPr>
            <a:xfrm>
              <a:off x="4907560" y="5169486"/>
              <a:ext cx="117446" cy="11744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089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606AE9-DFCC-423F-AF7C-E38F5A7C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13" y="0"/>
            <a:ext cx="6496373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A3808F-7BF1-4530-BD69-0ED4CAF9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537" y="4580467"/>
            <a:ext cx="1980782" cy="1138103"/>
          </a:xfrm>
          <a:prstGeom prst="ellipse">
            <a:avLst/>
          </a:prstGeom>
          <a:ln w="19050" cap="rnd">
            <a:solidFill>
              <a:srgbClr val="AC5D4E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5AA5DCB-626A-41D6-93A4-AEF4F709C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537" y="5726766"/>
            <a:ext cx="1980782" cy="1139430"/>
          </a:xfrm>
          <a:prstGeom prst="ellipse">
            <a:avLst/>
          </a:prstGeom>
          <a:ln w="19050" cap="rnd">
            <a:solidFill>
              <a:srgbClr val="AC5D4E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BC2854-F0DE-40E1-9623-CD82BED8D619}"/>
              </a:ext>
            </a:extLst>
          </p:cNvPr>
          <p:cNvSpPr/>
          <p:nvPr/>
        </p:nvSpPr>
        <p:spPr>
          <a:xfrm>
            <a:off x="5612235" y="5603846"/>
            <a:ext cx="134224" cy="411060"/>
          </a:xfrm>
          <a:prstGeom prst="rect">
            <a:avLst/>
          </a:prstGeom>
          <a:noFill/>
          <a:ln w="19050">
            <a:solidFill>
              <a:srgbClr val="EF3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49A9F7-7EA2-401E-9B52-34943030F088}"/>
              </a:ext>
            </a:extLst>
          </p:cNvPr>
          <p:cNvSpPr/>
          <p:nvPr/>
        </p:nvSpPr>
        <p:spPr>
          <a:xfrm>
            <a:off x="5764635" y="6014906"/>
            <a:ext cx="418052" cy="117446"/>
          </a:xfrm>
          <a:prstGeom prst="rect">
            <a:avLst/>
          </a:prstGeom>
          <a:noFill/>
          <a:ln w="19050">
            <a:solidFill>
              <a:srgbClr val="EF3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F9119EE2-FAF6-49EE-9883-D54BC780BB38}"/>
              </a:ext>
            </a:extLst>
          </p:cNvPr>
          <p:cNvCxnSpPr>
            <a:cxnSpLocks/>
            <a:stCxn id="6" idx="0"/>
            <a:endCxn id="5" idx="6"/>
          </p:cNvCxnSpPr>
          <p:nvPr/>
        </p:nvCxnSpPr>
        <p:spPr>
          <a:xfrm rot="16200000" flipV="1">
            <a:off x="5150670" y="5075169"/>
            <a:ext cx="454327" cy="603028"/>
          </a:xfrm>
          <a:prstGeom prst="curvedConnector2">
            <a:avLst/>
          </a:prstGeom>
          <a:ln w="19050">
            <a:solidFill>
              <a:srgbClr val="AC5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41E87C8A-F05B-4E1D-9BB0-AD5531C9B854}"/>
              </a:ext>
            </a:extLst>
          </p:cNvPr>
          <p:cNvCxnSpPr>
            <a:cxnSpLocks/>
            <a:stCxn id="7" idx="2"/>
            <a:endCxn id="4" idx="6"/>
          </p:cNvCxnSpPr>
          <p:nvPr/>
        </p:nvCxnSpPr>
        <p:spPr>
          <a:xfrm rot="5400000">
            <a:off x="5442926" y="5765745"/>
            <a:ext cx="164129" cy="897342"/>
          </a:xfrm>
          <a:prstGeom prst="curvedConnector2">
            <a:avLst/>
          </a:prstGeom>
          <a:ln w="19050">
            <a:solidFill>
              <a:srgbClr val="AC5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https://cdn-icons-png.flaticon.com/512/178/178432.png">
            <a:extLst>
              <a:ext uri="{FF2B5EF4-FFF2-40B4-BE49-F238E27FC236}">
                <a16:creationId xmlns:a16="http://schemas.microsoft.com/office/drawing/2014/main" id="{A652076D-E4B4-492E-B033-770C3472B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62" y="5714672"/>
            <a:ext cx="265598" cy="26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63229A8D-04C6-4AA7-880D-7462612799AB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5822359" y="5354344"/>
            <a:ext cx="511630" cy="209026"/>
          </a:xfrm>
          <a:prstGeom prst="curvedConnector2">
            <a:avLst/>
          </a:prstGeom>
          <a:ln w="19050">
            <a:solidFill>
              <a:srgbClr val="AC5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85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267AFEC-B694-466F-A2C6-AC6AD208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03" y="2350421"/>
            <a:ext cx="4165061" cy="215434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C2AF65A-A7C5-4FCE-80BC-8973DC93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03" y="93732"/>
            <a:ext cx="4165061" cy="21515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E8C4753-BAD9-410A-8FD6-C110B4071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03" y="4609873"/>
            <a:ext cx="4162301" cy="21543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1DE867-404A-4F64-B051-3AE61586A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50" y="93732"/>
            <a:ext cx="4167648" cy="21515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53E1433-D1A0-4B81-8247-941769B1B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250" y="2350422"/>
            <a:ext cx="4175768" cy="21543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2FE27B-2D4E-4AD1-A9F2-D4A2ADA5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3250" y="4609873"/>
            <a:ext cx="4170408" cy="21543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97A4D00-F6E1-43FD-B9EF-7FE3D9527249}"/>
              </a:ext>
            </a:extLst>
          </p:cNvPr>
          <p:cNvSpPr txBox="1"/>
          <p:nvPr/>
        </p:nvSpPr>
        <p:spPr>
          <a:xfrm>
            <a:off x="1785483" y="-398585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rebuchet MS" panose="020B0603020202020204" pitchFamily="34" charset="0"/>
              </a:rPr>
              <a:t>Different Layouts</a:t>
            </a:r>
            <a:endParaRPr lang="zh-TW" altLang="en-US" b="1" dirty="0">
              <a:latin typeface="Trebuchet MS" panose="020B0603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0B5711-3A48-48B0-9414-E9F56F315C16}"/>
              </a:ext>
            </a:extLst>
          </p:cNvPr>
          <p:cNvSpPr txBox="1"/>
          <p:nvPr/>
        </p:nvSpPr>
        <p:spPr>
          <a:xfrm>
            <a:off x="7590304" y="-398585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rebuchet MS" panose="020B0603020202020204" pitchFamily="34" charset="0"/>
              </a:rPr>
              <a:t>Different Themes</a:t>
            </a:r>
            <a:endParaRPr lang="zh-TW" altLang="en-US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5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5BB79F-88B4-44C1-AB6B-B0420ABA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68" y="1176020"/>
            <a:ext cx="11051263" cy="538805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3475B8F-1E16-48F6-BB1E-4B1C5F4A51A2}"/>
              </a:ext>
            </a:extLst>
          </p:cNvPr>
          <p:cNvSpPr/>
          <p:nvPr/>
        </p:nvSpPr>
        <p:spPr>
          <a:xfrm>
            <a:off x="651751" y="1940277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1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65EC304-B152-4216-A415-73C091F7A09E}"/>
              </a:ext>
            </a:extLst>
          </p:cNvPr>
          <p:cNvSpPr/>
          <p:nvPr/>
        </p:nvSpPr>
        <p:spPr>
          <a:xfrm>
            <a:off x="651750" y="2373286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2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4C4CFB4-AFFC-40EB-8CED-9EF06A8C0C8D}"/>
              </a:ext>
            </a:extLst>
          </p:cNvPr>
          <p:cNvSpPr/>
          <p:nvPr/>
        </p:nvSpPr>
        <p:spPr>
          <a:xfrm>
            <a:off x="651749" y="4336978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3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19798C6-8A15-43EF-9A60-A783A5A09E52}"/>
              </a:ext>
            </a:extLst>
          </p:cNvPr>
          <p:cNvSpPr/>
          <p:nvPr/>
        </p:nvSpPr>
        <p:spPr>
          <a:xfrm>
            <a:off x="5212991" y="1842309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4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8C3085D-8A7A-4AE8-BFD6-1EAE8CE465C3}"/>
              </a:ext>
            </a:extLst>
          </p:cNvPr>
          <p:cNvSpPr/>
          <p:nvPr/>
        </p:nvSpPr>
        <p:spPr>
          <a:xfrm>
            <a:off x="7701479" y="2829749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5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EEE5FC7-0689-4BAF-903E-F2DD672D9127}"/>
              </a:ext>
            </a:extLst>
          </p:cNvPr>
          <p:cNvSpPr/>
          <p:nvPr/>
        </p:nvSpPr>
        <p:spPr>
          <a:xfrm>
            <a:off x="9315201" y="2829748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6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AC084CC-A425-4896-88CC-0DEBB07B15BE}"/>
              </a:ext>
            </a:extLst>
          </p:cNvPr>
          <p:cNvSpPr/>
          <p:nvPr/>
        </p:nvSpPr>
        <p:spPr>
          <a:xfrm>
            <a:off x="5011386" y="5480375"/>
            <a:ext cx="201605" cy="20160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7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429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9F12CF-695C-4960-9114-D0380F05A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2" y="195292"/>
            <a:ext cx="5403458" cy="27930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4C6F1B5-CD7A-49FE-90D8-8E99060DF3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8" b="50000"/>
          <a:stretch/>
        </p:blipFill>
        <p:spPr>
          <a:xfrm>
            <a:off x="6259573" y="195291"/>
            <a:ext cx="5317849" cy="27930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E8BBB4-76E8-48C8-B469-3A5DC111446B}"/>
              </a:ext>
            </a:extLst>
          </p:cNvPr>
          <p:cNvSpPr txBox="1"/>
          <p:nvPr/>
        </p:nvSpPr>
        <p:spPr>
          <a:xfrm>
            <a:off x="2040631" y="2991376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rebuchet MS" panose="020B0603020202020204" pitchFamily="34" charset="0"/>
              </a:rPr>
              <a:t>Visual Collages</a:t>
            </a:r>
            <a:endParaRPr lang="zh-TW" altLang="en-US" sz="1600" b="1" dirty="0">
              <a:latin typeface="Trebuchet MS" panose="020B0603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C4B349-B446-4069-940C-3CDDA71EDDF4}"/>
              </a:ext>
            </a:extLst>
          </p:cNvPr>
          <p:cNvSpPr txBox="1"/>
          <p:nvPr/>
        </p:nvSpPr>
        <p:spPr>
          <a:xfrm>
            <a:off x="7511727" y="2991376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rebuchet MS" panose="020B0603020202020204" pitchFamily="34" charset="0"/>
              </a:rPr>
              <a:t>Data Comics</a:t>
            </a:r>
            <a:endParaRPr lang="zh-TW" altLang="en-US" sz="1600" b="1" dirty="0">
              <a:latin typeface="Trebuchet MS" panose="020B0603020202020204" pitchFamily="34" charset="0"/>
            </a:endParaRPr>
          </a:p>
        </p:txBody>
      </p:sp>
      <p:sp>
        <p:nvSpPr>
          <p:cNvPr id="13" name="語音泡泡: 矩形 12">
            <a:extLst>
              <a:ext uri="{FF2B5EF4-FFF2-40B4-BE49-F238E27FC236}">
                <a16:creationId xmlns:a16="http://schemas.microsoft.com/office/drawing/2014/main" id="{B46E73F2-EF42-4334-928A-DFEAD31F4675}"/>
              </a:ext>
            </a:extLst>
          </p:cNvPr>
          <p:cNvSpPr/>
          <p:nvPr/>
        </p:nvSpPr>
        <p:spPr>
          <a:xfrm>
            <a:off x="1048624" y="2819054"/>
            <a:ext cx="979645" cy="377151"/>
          </a:xfrm>
          <a:prstGeom prst="wedgeRectCallout">
            <a:avLst>
              <a:gd name="adj1" fmla="val -20064"/>
              <a:gd name="adj2" fmla="val -9856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Multi-line</a:t>
            </a:r>
          </a:p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多曲線圖表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語音泡泡: 矩形 14">
            <a:extLst>
              <a:ext uri="{FF2B5EF4-FFF2-40B4-BE49-F238E27FC236}">
                <a16:creationId xmlns:a16="http://schemas.microsoft.com/office/drawing/2014/main" id="{3476E0CF-14FE-48CE-ADA3-AA0B29749BEC}"/>
              </a:ext>
            </a:extLst>
          </p:cNvPr>
          <p:cNvSpPr/>
          <p:nvPr/>
        </p:nvSpPr>
        <p:spPr>
          <a:xfrm>
            <a:off x="5009613" y="758873"/>
            <a:ext cx="1367407" cy="377108"/>
          </a:xfrm>
          <a:prstGeom prst="wedgeRectCallout">
            <a:avLst>
              <a:gd name="adj1" fmla="val -22205"/>
              <a:gd name="adj2" fmla="val 9223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Annotation Boxes</a:t>
            </a:r>
            <a:r>
              <a:rPr lang="zh-TW" altLang="en-US" sz="1200" dirty="0">
                <a:latin typeface="Trebuchet MS" panose="020B0603020202020204" pitchFamily="34" charset="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註解方格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CE1C62C6-B54C-4E1D-9D3F-843CD38E0A87}"/>
              </a:ext>
            </a:extLst>
          </p:cNvPr>
          <p:cNvSpPr/>
          <p:nvPr/>
        </p:nvSpPr>
        <p:spPr>
          <a:xfrm>
            <a:off x="3744256" y="691399"/>
            <a:ext cx="979086" cy="377108"/>
          </a:xfrm>
          <a:prstGeom prst="wedgeRectCallout">
            <a:avLst>
              <a:gd name="adj1" fmla="val 34564"/>
              <a:gd name="adj2" fmla="val -7295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Illustration</a:t>
            </a:r>
          </a:p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插圖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語音泡泡: 矩形 17">
            <a:extLst>
              <a:ext uri="{FF2B5EF4-FFF2-40B4-BE49-F238E27FC236}">
                <a16:creationId xmlns:a16="http://schemas.microsoft.com/office/drawing/2014/main" id="{7E2D0EE6-6E94-4FC8-A17F-DF02A9F4B8B3}"/>
              </a:ext>
            </a:extLst>
          </p:cNvPr>
          <p:cNvSpPr/>
          <p:nvPr/>
        </p:nvSpPr>
        <p:spPr>
          <a:xfrm>
            <a:off x="6637545" y="504958"/>
            <a:ext cx="1910837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Text Description</a:t>
            </a:r>
            <a:r>
              <a:rPr lang="zh-TW" altLang="en-US" sz="1200" dirty="0">
                <a:latin typeface="Trebuchet MS" panose="020B0603020202020204" pitchFamily="34" charset="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文字說明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矩形 19">
            <a:extLst>
              <a:ext uri="{FF2B5EF4-FFF2-40B4-BE49-F238E27FC236}">
                <a16:creationId xmlns:a16="http://schemas.microsoft.com/office/drawing/2014/main" id="{64A47329-25C1-43D3-86C3-67F6AB8D022C}"/>
              </a:ext>
            </a:extLst>
          </p:cNvPr>
          <p:cNvSpPr/>
          <p:nvPr/>
        </p:nvSpPr>
        <p:spPr>
          <a:xfrm>
            <a:off x="1900890" y="1975949"/>
            <a:ext cx="917811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Titles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語音泡泡: 矩形 20">
            <a:extLst>
              <a:ext uri="{FF2B5EF4-FFF2-40B4-BE49-F238E27FC236}">
                <a16:creationId xmlns:a16="http://schemas.microsoft.com/office/drawing/2014/main" id="{4662B1A4-4BA8-4561-81ED-E70027C5843D}"/>
              </a:ext>
            </a:extLst>
          </p:cNvPr>
          <p:cNvSpPr/>
          <p:nvPr/>
        </p:nvSpPr>
        <p:spPr>
          <a:xfrm>
            <a:off x="7511727" y="1072271"/>
            <a:ext cx="917811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Titles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語音泡泡: 矩形 21">
            <a:extLst>
              <a:ext uri="{FF2B5EF4-FFF2-40B4-BE49-F238E27FC236}">
                <a16:creationId xmlns:a16="http://schemas.microsoft.com/office/drawing/2014/main" id="{81873041-D03B-46E8-BCCE-7F8204061299}"/>
              </a:ext>
            </a:extLst>
          </p:cNvPr>
          <p:cNvSpPr/>
          <p:nvPr/>
        </p:nvSpPr>
        <p:spPr>
          <a:xfrm>
            <a:off x="3962775" y="2720655"/>
            <a:ext cx="1910837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Text Description</a:t>
            </a:r>
            <a:r>
              <a:rPr lang="zh-TW" altLang="en-US" sz="1200" dirty="0">
                <a:latin typeface="Trebuchet MS" panose="020B0603020202020204" pitchFamily="34" charset="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文字說明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語音泡泡: 矩形 22">
            <a:extLst>
              <a:ext uri="{FF2B5EF4-FFF2-40B4-BE49-F238E27FC236}">
                <a16:creationId xmlns:a16="http://schemas.microsoft.com/office/drawing/2014/main" id="{D8D35CB6-9803-483B-AB28-3D2F0B679FF8}"/>
              </a:ext>
            </a:extLst>
          </p:cNvPr>
          <p:cNvSpPr/>
          <p:nvPr/>
        </p:nvSpPr>
        <p:spPr>
          <a:xfrm>
            <a:off x="10043020" y="2819054"/>
            <a:ext cx="979645" cy="377151"/>
          </a:xfrm>
          <a:prstGeom prst="wedgeRectCallout">
            <a:avLst>
              <a:gd name="adj1" fmla="val -20064"/>
              <a:gd name="adj2" fmla="val -9856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Single line</a:t>
            </a:r>
          </a:p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單曲線圖表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921E1C6-447E-4CDB-9A86-CCB74AC09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27" y="3577522"/>
            <a:ext cx="5403458" cy="279304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3258CB01-356C-4E92-B6D5-23040962BCDA}"/>
              </a:ext>
            </a:extLst>
          </p:cNvPr>
          <p:cNvSpPr/>
          <p:nvPr/>
        </p:nvSpPr>
        <p:spPr>
          <a:xfrm>
            <a:off x="3070371" y="3814538"/>
            <a:ext cx="2813539" cy="254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EC6A18-564C-43EA-844D-C28D80B03104}"/>
              </a:ext>
            </a:extLst>
          </p:cNvPr>
          <p:cNvSpPr/>
          <p:nvPr/>
        </p:nvSpPr>
        <p:spPr>
          <a:xfrm>
            <a:off x="3282462" y="4914627"/>
            <a:ext cx="643586" cy="823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DD1EDF9-F32F-4FDD-BD8A-4F232DB5EE87}"/>
              </a:ext>
            </a:extLst>
          </p:cNvPr>
          <p:cNvSpPr/>
          <p:nvPr/>
        </p:nvSpPr>
        <p:spPr>
          <a:xfrm>
            <a:off x="5221717" y="4630800"/>
            <a:ext cx="643586" cy="823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1D412C-7FE2-4552-BBBF-FA4041BBA41C}"/>
              </a:ext>
            </a:extLst>
          </p:cNvPr>
          <p:cNvSpPr/>
          <p:nvPr/>
        </p:nvSpPr>
        <p:spPr>
          <a:xfrm>
            <a:off x="2978092" y="5835560"/>
            <a:ext cx="2986480" cy="201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089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B7327CD7-DCFD-45C7-84F5-E91789E8CAC7}"/>
              </a:ext>
            </a:extLst>
          </p:cNvPr>
          <p:cNvGrpSpPr/>
          <p:nvPr/>
        </p:nvGrpSpPr>
        <p:grpSpPr>
          <a:xfrm>
            <a:off x="447720" y="3599419"/>
            <a:ext cx="5739431" cy="3011288"/>
            <a:chOff x="135345" y="3280096"/>
            <a:chExt cx="6535578" cy="3429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5EFF4DB-046E-4142-A003-0A7227A64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135345" y="3280096"/>
              <a:ext cx="6535578" cy="3429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47C884C-648D-4393-953A-AEF3697C0AE3}"/>
                </a:ext>
              </a:extLst>
            </p:cNvPr>
            <p:cNvSpPr/>
            <p:nvPr/>
          </p:nvSpPr>
          <p:spPr>
            <a:xfrm>
              <a:off x="3783437" y="3571257"/>
              <a:ext cx="1686186" cy="3128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1D604E-F813-4FD9-89C1-9C2DC7F9C7BB}"/>
                </a:ext>
              </a:extLst>
            </p:cNvPr>
            <p:cNvSpPr/>
            <p:nvPr/>
          </p:nvSpPr>
          <p:spPr>
            <a:xfrm>
              <a:off x="2795899" y="4797181"/>
              <a:ext cx="735865" cy="10247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ADA6892-86AF-4191-8319-1FF2FBBBD267}"/>
                </a:ext>
              </a:extLst>
            </p:cNvPr>
            <p:cNvSpPr/>
            <p:nvPr/>
          </p:nvSpPr>
          <p:spPr>
            <a:xfrm>
              <a:off x="2852257" y="6062062"/>
              <a:ext cx="3640821" cy="2541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813FB4-DB46-4EF6-9493-9B0FCF72982B}"/>
                </a:ext>
              </a:extLst>
            </p:cNvPr>
            <p:cNvSpPr/>
            <p:nvPr/>
          </p:nvSpPr>
          <p:spPr>
            <a:xfrm>
              <a:off x="5825723" y="4941192"/>
              <a:ext cx="735865" cy="10247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B29AC57-5081-48B0-88D5-764B88A5EA55}"/>
                </a:ext>
              </a:extLst>
            </p:cNvPr>
            <p:cNvSpPr/>
            <p:nvPr/>
          </p:nvSpPr>
          <p:spPr>
            <a:xfrm>
              <a:off x="2822464" y="3615731"/>
              <a:ext cx="735865" cy="10247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D1045FE2-9B01-4EE8-B30D-EE535A30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47720" y="247293"/>
            <a:ext cx="5739432" cy="301128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9AF069F-FE1B-4A9F-8D9A-9DC771F3A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84"/>
          <a:stretch/>
        </p:blipFill>
        <p:spPr>
          <a:xfrm>
            <a:off x="6251794" y="254915"/>
            <a:ext cx="5840319" cy="301128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ACAD732-3FDD-4A02-90CE-69A306746FAA}"/>
              </a:ext>
            </a:extLst>
          </p:cNvPr>
          <p:cNvSpPr txBox="1"/>
          <p:nvPr/>
        </p:nvSpPr>
        <p:spPr>
          <a:xfrm>
            <a:off x="1910665" y="3171510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rebuchet MS" panose="020B0603020202020204" pitchFamily="34" charset="0"/>
              </a:rPr>
              <a:t>Visual Collages</a:t>
            </a:r>
            <a:endParaRPr lang="zh-TW" altLang="en-US" sz="1600" b="1" dirty="0">
              <a:latin typeface="Trebuchet MS" panose="020B0603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7303372-A8DF-4D28-BFAF-90F9BE6DF8A5}"/>
              </a:ext>
            </a:extLst>
          </p:cNvPr>
          <p:cNvSpPr txBox="1"/>
          <p:nvPr/>
        </p:nvSpPr>
        <p:spPr>
          <a:xfrm>
            <a:off x="7765183" y="3171510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rebuchet MS" panose="020B0603020202020204" pitchFamily="34" charset="0"/>
              </a:rPr>
              <a:t>Data Comics</a:t>
            </a:r>
            <a:endParaRPr lang="zh-TW" altLang="en-US" sz="1600" b="1" dirty="0">
              <a:latin typeface="Trebuchet MS" panose="020B0603020202020204" pitchFamily="34" charset="0"/>
            </a:endParaRPr>
          </a:p>
        </p:txBody>
      </p:sp>
      <p:sp>
        <p:nvSpPr>
          <p:cNvPr id="18" name="語音泡泡: 矩形 17">
            <a:extLst>
              <a:ext uri="{FF2B5EF4-FFF2-40B4-BE49-F238E27FC236}">
                <a16:creationId xmlns:a16="http://schemas.microsoft.com/office/drawing/2014/main" id="{C56FA823-3F33-481F-B97C-6B69CAE071A4}"/>
              </a:ext>
            </a:extLst>
          </p:cNvPr>
          <p:cNvSpPr/>
          <p:nvPr/>
        </p:nvSpPr>
        <p:spPr>
          <a:xfrm>
            <a:off x="1169335" y="3035827"/>
            <a:ext cx="979645" cy="377151"/>
          </a:xfrm>
          <a:prstGeom prst="wedgeRectCallout">
            <a:avLst>
              <a:gd name="adj1" fmla="val -20064"/>
              <a:gd name="adj2" fmla="val -9856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Multi-bar</a:t>
            </a:r>
          </a:p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多曲線圖表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0028008D-F21B-45C5-820F-C817DAC876B8}"/>
              </a:ext>
            </a:extLst>
          </p:cNvPr>
          <p:cNvSpPr/>
          <p:nvPr/>
        </p:nvSpPr>
        <p:spPr>
          <a:xfrm>
            <a:off x="5270138" y="1194703"/>
            <a:ext cx="1367407" cy="377108"/>
          </a:xfrm>
          <a:prstGeom prst="wedgeRectCallout">
            <a:avLst>
              <a:gd name="adj1" fmla="val -22205"/>
              <a:gd name="adj2" fmla="val 9223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Annotation Boxes</a:t>
            </a:r>
            <a:r>
              <a:rPr lang="zh-TW" altLang="en-US" sz="1200" dirty="0">
                <a:latin typeface="Trebuchet MS" panose="020B0603020202020204" pitchFamily="34" charset="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註解方格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矩形 19">
            <a:extLst>
              <a:ext uri="{FF2B5EF4-FFF2-40B4-BE49-F238E27FC236}">
                <a16:creationId xmlns:a16="http://schemas.microsoft.com/office/drawing/2014/main" id="{B762621C-056D-4FC3-A02C-3A15FE361A9D}"/>
              </a:ext>
            </a:extLst>
          </p:cNvPr>
          <p:cNvSpPr/>
          <p:nvPr/>
        </p:nvSpPr>
        <p:spPr>
          <a:xfrm>
            <a:off x="3812287" y="745959"/>
            <a:ext cx="979086" cy="377108"/>
          </a:xfrm>
          <a:prstGeom prst="wedgeRectCallout">
            <a:avLst>
              <a:gd name="adj1" fmla="val 34564"/>
              <a:gd name="adj2" fmla="val -7295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Illustration</a:t>
            </a:r>
          </a:p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插圖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語音泡泡: 矩形 20">
            <a:extLst>
              <a:ext uri="{FF2B5EF4-FFF2-40B4-BE49-F238E27FC236}">
                <a16:creationId xmlns:a16="http://schemas.microsoft.com/office/drawing/2014/main" id="{502CC59E-4646-4F8F-979F-2715F2977861}"/>
              </a:ext>
            </a:extLst>
          </p:cNvPr>
          <p:cNvSpPr/>
          <p:nvPr/>
        </p:nvSpPr>
        <p:spPr>
          <a:xfrm>
            <a:off x="6699242" y="730800"/>
            <a:ext cx="1910837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Text Description</a:t>
            </a:r>
            <a:r>
              <a:rPr lang="zh-TW" altLang="en-US" sz="1200" dirty="0">
                <a:latin typeface="Trebuchet MS" panose="020B0603020202020204" pitchFamily="34" charset="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文字說明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語音泡泡: 矩形 21">
            <a:extLst>
              <a:ext uri="{FF2B5EF4-FFF2-40B4-BE49-F238E27FC236}">
                <a16:creationId xmlns:a16="http://schemas.microsoft.com/office/drawing/2014/main" id="{DD7645A1-2A5F-45C0-A538-866372F0404B}"/>
              </a:ext>
            </a:extLst>
          </p:cNvPr>
          <p:cNvSpPr/>
          <p:nvPr/>
        </p:nvSpPr>
        <p:spPr>
          <a:xfrm>
            <a:off x="1860461" y="2138528"/>
            <a:ext cx="917811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Titles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語音泡泡: 矩形 22">
            <a:extLst>
              <a:ext uri="{FF2B5EF4-FFF2-40B4-BE49-F238E27FC236}">
                <a16:creationId xmlns:a16="http://schemas.microsoft.com/office/drawing/2014/main" id="{3931A893-7E08-4289-933D-5E499094F914}"/>
              </a:ext>
            </a:extLst>
          </p:cNvPr>
          <p:cNvSpPr/>
          <p:nvPr/>
        </p:nvSpPr>
        <p:spPr>
          <a:xfrm>
            <a:off x="7889232" y="1256299"/>
            <a:ext cx="917811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Titles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語音泡泡: 矩形 23">
            <a:extLst>
              <a:ext uri="{FF2B5EF4-FFF2-40B4-BE49-F238E27FC236}">
                <a16:creationId xmlns:a16="http://schemas.microsoft.com/office/drawing/2014/main" id="{ED961590-4A7C-4874-8452-899849A82EE4}"/>
              </a:ext>
            </a:extLst>
          </p:cNvPr>
          <p:cNvSpPr/>
          <p:nvPr/>
        </p:nvSpPr>
        <p:spPr>
          <a:xfrm>
            <a:off x="3897014" y="3016401"/>
            <a:ext cx="1910837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Text Description</a:t>
            </a:r>
            <a:r>
              <a:rPr lang="zh-TW" altLang="en-US" sz="1200" dirty="0">
                <a:latin typeface="Trebuchet MS" panose="020B0603020202020204" pitchFamily="34" charset="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文字說明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語音泡泡: 矩形 24">
            <a:extLst>
              <a:ext uri="{FF2B5EF4-FFF2-40B4-BE49-F238E27FC236}">
                <a16:creationId xmlns:a16="http://schemas.microsoft.com/office/drawing/2014/main" id="{5EAC31C1-2902-4A31-AE30-E01AF46E3D10}"/>
              </a:ext>
            </a:extLst>
          </p:cNvPr>
          <p:cNvSpPr/>
          <p:nvPr/>
        </p:nvSpPr>
        <p:spPr>
          <a:xfrm>
            <a:off x="7164839" y="3132913"/>
            <a:ext cx="979645" cy="377151"/>
          </a:xfrm>
          <a:prstGeom prst="wedgeRectCallout">
            <a:avLst>
              <a:gd name="adj1" fmla="val -20064"/>
              <a:gd name="adj2" fmla="val -9856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Single bar</a:t>
            </a:r>
          </a:p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單曲線圖表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8759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A7EB09-E49B-4E6D-9B65-D7CD4A07F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3" y="3671366"/>
            <a:ext cx="6133610" cy="28851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7992A7-CB9C-495F-A5CA-FD1570E76FA4}"/>
              </a:ext>
            </a:extLst>
          </p:cNvPr>
          <p:cNvSpPr/>
          <p:nvPr/>
        </p:nvSpPr>
        <p:spPr>
          <a:xfrm>
            <a:off x="3517186" y="3905447"/>
            <a:ext cx="3235951" cy="274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9D7E15-AC5C-4C16-85BD-4A5AB8AF8E0B}"/>
              </a:ext>
            </a:extLst>
          </p:cNvPr>
          <p:cNvSpPr/>
          <p:nvPr/>
        </p:nvSpPr>
        <p:spPr>
          <a:xfrm>
            <a:off x="4309131" y="4428029"/>
            <a:ext cx="646224" cy="89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49C0A2-8F6E-41D3-AD2D-6D3D816D74A0}"/>
              </a:ext>
            </a:extLst>
          </p:cNvPr>
          <p:cNvSpPr/>
          <p:nvPr/>
        </p:nvSpPr>
        <p:spPr>
          <a:xfrm>
            <a:off x="5342375" y="4613985"/>
            <a:ext cx="646224" cy="89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D330B-EC9C-489D-A0A6-96F6A0F82702}"/>
              </a:ext>
            </a:extLst>
          </p:cNvPr>
          <p:cNvSpPr/>
          <p:nvPr/>
        </p:nvSpPr>
        <p:spPr>
          <a:xfrm>
            <a:off x="6223219" y="4655930"/>
            <a:ext cx="646224" cy="89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F65D96-BEBE-4C67-A641-CD526D0A4160}"/>
              </a:ext>
            </a:extLst>
          </p:cNvPr>
          <p:cNvSpPr/>
          <p:nvPr/>
        </p:nvSpPr>
        <p:spPr>
          <a:xfrm>
            <a:off x="3412907" y="5998168"/>
            <a:ext cx="3456535" cy="274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38373F-2AEB-4C70-98D1-ABA81763E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4" y="263978"/>
            <a:ext cx="5690266" cy="26766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EC1CC2-2D47-45D7-AE8B-41D404E45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3" b="34190"/>
          <a:stretch/>
        </p:blipFill>
        <p:spPr>
          <a:xfrm>
            <a:off x="6323888" y="263978"/>
            <a:ext cx="5253350" cy="272850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51D30F-555F-43BA-93EB-F74C60C16C49}"/>
              </a:ext>
            </a:extLst>
          </p:cNvPr>
          <p:cNvSpPr txBox="1"/>
          <p:nvPr/>
        </p:nvSpPr>
        <p:spPr>
          <a:xfrm>
            <a:off x="1890114" y="2929037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rebuchet MS" panose="020B0603020202020204" pitchFamily="34" charset="0"/>
              </a:rPr>
              <a:t>Visual Collages</a:t>
            </a:r>
            <a:endParaRPr lang="zh-TW" altLang="en-US" sz="1600" b="1" dirty="0">
              <a:latin typeface="Trebuchet MS" panose="020B0603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5CC204-D7A0-4BE8-A190-817873CB9A55}"/>
              </a:ext>
            </a:extLst>
          </p:cNvPr>
          <p:cNvSpPr txBox="1"/>
          <p:nvPr/>
        </p:nvSpPr>
        <p:spPr>
          <a:xfrm>
            <a:off x="7543793" y="2929037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rebuchet MS" panose="020B0603020202020204" pitchFamily="34" charset="0"/>
              </a:rPr>
              <a:t>Data Comics</a:t>
            </a:r>
            <a:endParaRPr lang="zh-TW" altLang="en-US" sz="1600" b="1" dirty="0">
              <a:latin typeface="Trebuchet MS" panose="020B0603020202020204" pitchFamily="34" charset="0"/>
            </a:endParaRPr>
          </a:p>
        </p:txBody>
      </p:sp>
      <p:sp>
        <p:nvSpPr>
          <p:cNvPr id="14" name="語音泡泡: 矩形 13">
            <a:extLst>
              <a:ext uri="{FF2B5EF4-FFF2-40B4-BE49-F238E27FC236}">
                <a16:creationId xmlns:a16="http://schemas.microsoft.com/office/drawing/2014/main" id="{15D91C77-3EEE-4C46-95A6-7626D2CF0CEC}"/>
              </a:ext>
            </a:extLst>
          </p:cNvPr>
          <p:cNvSpPr/>
          <p:nvPr/>
        </p:nvSpPr>
        <p:spPr>
          <a:xfrm>
            <a:off x="2778272" y="1969748"/>
            <a:ext cx="979645" cy="377151"/>
          </a:xfrm>
          <a:prstGeom prst="wedgeRectCallout">
            <a:avLst>
              <a:gd name="adj1" fmla="val 91259"/>
              <a:gd name="adj2" fmla="val -3628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Multi-bar</a:t>
            </a:r>
          </a:p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多曲線圖表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語音泡泡: 矩形 14">
            <a:extLst>
              <a:ext uri="{FF2B5EF4-FFF2-40B4-BE49-F238E27FC236}">
                <a16:creationId xmlns:a16="http://schemas.microsoft.com/office/drawing/2014/main" id="{B2EE6620-35B1-42F4-98D4-99300E67737A}"/>
              </a:ext>
            </a:extLst>
          </p:cNvPr>
          <p:cNvSpPr/>
          <p:nvPr/>
        </p:nvSpPr>
        <p:spPr>
          <a:xfrm>
            <a:off x="5304895" y="669203"/>
            <a:ext cx="1367407" cy="377108"/>
          </a:xfrm>
          <a:prstGeom prst="wedgeRectCallout">
            <a:avLst>
              <a:gd name="adj1" fmla="val -22205"/>
              <a:gd name="adj2" fmla="val 9223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Annotation Boxes</a:t>
            </a:r>
            <a:r>
              <a:rPr lang="zh-TW" altLang="en-US" sz="1200" dirty="0">
                <a:latin typeface="Trebuchet MS" panose="020B0603020202020204" pitchFamily="34" charset="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註解方格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16204FCA-57BC-40D5-9FD4-08F63146FC23}"/>
              </a:ext>
            </a:extLst>
          </p:cNvPr>
          <p:cNvSpPr/>
          <p:nvPr/>
        </p:nvSpPr>
        <p:spPr>
          <a:xfrm>
            <a:off x="2377643" y="796161"/>
            <a:ext cx="979086" cy="377108"/>
          </a:xfrm>
          <a:prstGeom prst="wedgeRectCallout">
            <a:avLst>
              <a:gd name="adj1" fmla="val 34564"/>
              <a:gd name="adj2" fmla="val -7295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Illustration</a:t>
            </a:r>
          </a:p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插圖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語音泡泡: 矩形 16">
            <a:extLst>
              <a:ext uri="{FF2B5EF4-FFF2-40B4-BE49-F238E27FC236}">
                <a16:creationId xmlns:a16="http://schemas.microsoft.com/office/drawing/2014/main" id="{FAE101EF-342A-4E7A-ADCF-F0D213A4760C}"/>
              </a:ext>
            </a:extLst>
          </p:cNvPr>
          <p:cNvSpPr/>
          <p:nvPr/>
        </p:nvSpPr>
        <p:spPr>
          <a:xfrm>
            <a:off x="6822529" y="701587"/>
            <a:ext cx="1910837" cy="253915"/>
          </a:xfrm>
          <a:prstGeom prst="wedgeRectCallout">
            <a:avLst>
              <a:gd name="adj1" fmla="val -25746"/>
              <a:gd name="adj2" fmla="val -7956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Text Description</a:t>
            </a:r>
            <a:r>
              <a:rPr lang="zh-TW" altLang="en-US" sz="1200" dirty="0">
                <a:latin typeface="Trebuchet MS" panose="020B0603020202020204" pitchFamily="34" charset="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文字說明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語音泡泡: 矩形 17">
            <a:extLst>
              <a:ext uri="{FF2B5EF4-FFF2-40B4-BE49-F238E27FC236}">
                <a16:creationId xmlns:a16="http://schemas.microsoft.com/office/drawing/2014/main" id="{851B4CD2-39CD-4E9B-B9F3-85513E20ED76}"/>
              </a:ext>
            </a:extLst>
          </p:cNvPr>
          <p:cNvSpPr/>
          <p:nvPr/>
        </p:nvSpPr>
        <p:spPr>
          <a:xfrm>
            <a:off x="1695363" y="1969748"/>
            <a:ext cx="917811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Titles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F07901C6-9196-4FFC-A25C-EFABFAD8D015}"/>
              </a:ext>
            </a:extLst>
          </p:cNvPr>
          <p:cNvSpPr/>
          <p:nvPr/>
        </p:nvSpPr>
        <p:spPr>
          <a:xfrm>
            <a:off x="7777947" y="1167984"/>
            <a:ext cx="917811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Titles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矩形 19">
            <a:extLst>
              <a:ext uri="{FF2B5EF4-FFF2-40B4-BE49-F238E27FC236}">
                <a16:creationId xmlns:a16="http://schemas.microsoft.com/office/drawing/2014/main" id="{94964C5B-2C55-4568-A36C-7DC750C6EE0D}"/>
              </a:ext>
            </a:extLst>
          </p:cNvPr>
          <p:cNvSpPr/>
          <p:nvPr/>
        </p:nvSpPr>
        <p:spPr>
          <a:xfrm>
            <a:off x="4475803" y="2689792"/>
            <a:ext cx="1910837" cy="253915"/>
          </a:xfrm>
          <a:prstGeom prst="wedgeRectCallout">
            <a:avLst>
              <a:gd name="adj1" fmla="val -29697"/>
              <a:gd name="adj2" fmla="val -8617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Text Description</a:t>
            </a:r>
            <a:r>
              <a:rPr lang="zh-TW" altLang="en-US" sz="1200" dirty="0">
                <a:latin typeface="Trebuchet MS" panose="020B0603020202020204" pitchFamily="34" charset="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文字說明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語音泡泡: 矩形 20">
            <a:extLst>
              <a:ext uri="{FF2B5EF4-FFF2-40B4-BE49-F238E27FC236}">
                <a16:creationId xmlns:a16="http://schemas.microsoft.com/office/drawing/2014/main" id="{177CF1C7-3EC2-407F-8841-F988F778D291}"/>
              </a:ext>
            </a:extLst>
          </p:cNvPr>
          <p:cNvSpPr/>
          <p:nvPr/>
        </p:nvSpPr>
        <p:spPr>
          <a:xfrm>
            <a:off x="9676246" y="2828604"/>
            <a:ext cx="979645" cy="377151"/>
          </a:xfrm>
          <a:prstGeom prst="wedgeRectCallout">
            <a:avLst>
              <a:gd name="adj1" fmla="val -20064"/>
              <a:gd name="adj2" fmla="val -9856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Single bar</a:t>
            </a:r>
          </a:p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單曲線圖表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67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A1812142-CA9F-46F2-93BD-AF65801DDBB6}"/>
              </a:ext>
            </a:extLst>
          </p:cNvPr>
          <p:cNvSpPr/>
          <p:nvPr/>
        </p:nvSpPr>
        <p:spPr>
          <a:xfrm>
            <a:off x="987124" y="1309986"/>
            <a:ext cx="5497565" cy="4964979"/>
          </a:xfrm>
          <a:prstGeom prst="roundRect">
            <a:avLst>
              <a:gd name="adj" fmla="val 4493"/>
            </a:avLst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E5DDAF3-91AD-41CD-AAA9-BB8B05B9D388}"/>
              </a:ext>
            </a:extLst>
          </p:cNvPr>
          <p:cNvSpPr/>
          <p:nvPr/>
        </p:nvSpPr>
        <p:spPr>
          <a:xfrm>
            <a:off x="928401" y="1015198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A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505D04D-D564-4398-8304-333964AB7D3B}"/>
              </a:ext>
            </a:extLst>
          </p:cNvPr>
          <p:cNvSpPr txBox="1"/>
          <p:nvPr/>
        </p:nvSpPr>
        <p:spPr>
          <a:xfrm>
            <a:off x="1207710" y="1043641"/>
            <a:ext cx="830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VisGuide</a:t>
            </a:r>
            <a:endParaRPr lang="zh-TW" altLang="en-US" sz="1200" b="1" dirty="0">
              <a:latin typeface="Verdana" panose="020B060403050404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81F4C8-20A8-4FE4-B8F2-DE2C57389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87" y="1282124"/>
            <a:ext cx="4806891" cy="51011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F1EA2A-A794-4460-9190-40884F3F5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22" y="2691678"/>
            <a:ext cx="5357768" cy="2434609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5BF96219-D877-41B6-9DF2-A8ED8CC074E0}"/>
              </a:ext>
            </a:extLst>
          </p:cNvPr>
          <p:cNvSpPr/>
          <p:nvPr/>
        </p:nvSpPr>
        <p:spPr>
          <a:xfrm>
            <a:off x="6484689" y="1030677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B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6EAAA5-17D7-490F-B78D-5CC03C628A66}"/>
              </a:ext>
            </a:extLst>
          </p:cNvPr>
          <p:cNvSpPr txBox="1"/>
          <p:nvPr/>
        </p:nvSpPr>
        <p:spPr>
          <a:xfrm>
            <a:off x="6763998" y="1051382"/>
            <a:ext cx="1118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latin typeface="Verdana" panose="020B0604030504040204" pitchFamily="34" charset="0"/>
                <a:ea typeface="Verdana" panose="020B0604030504040204" pitchFamily="34" charset="0"/>
              </a:rPr>
              <a:t>Data Comics</a:t>
            </a:r>
            <a:endParaRPr lang="zh-TW" altLang="en-US" sz="1200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69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A1812142-CA9F-46F2-93BD-AF65801DDBB6}"/>
              </a:ext>
            </a:extLst>
          </p:cNvPr>
          <p:cNvSpPr/>
          <p:nvPr/>
        </p:nvSpPr>
        <p:spPr>
          <a:xfrm>
            <a:off x="987124" y="1309986"/>
            <a:ext cx="5497565" cy="4964979"/>
          </a:xfrm>
          <a:prstGeom prst="roundRect">
            <a:avLst>
              <a:gd name="adj" fmla="val 4493"/>
            </a:avLst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A2C7EC-C57E-487B-B22C-B88F3ECA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05" y="1289862"/>
            <a:ext cx="4793933" cy="50530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FDCF42C-BAAF-41D3-BF84-D0A44FAF7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40" y="1546915"/>
            <a:ext cx="5385731" cy="4579204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9E5DDAF3-91AD-41CD-AAA9-BB8B05B9D388}"/>
              </a:ext>
            </a:extLst>
          </p:cNvPr>
          <p:cNvSpPr/>
          <p:nvPr/>
        </p:nvSpPr>
        <p:spPr>
          <a:xfrm>
            <a:off x="928401" y="1015198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A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505D04D-D564-4398-8304-333964AB7D3B}"/>
              </a:ext>
            </a:extLst>
          </p:cNvPr>
          <p:cNvSpPr txBox="1"/>
          <p:nvPr/>
        </p:nvSpPr>
        <p:spPr>
          <a:xfrm>
            <a:off x="1207710" y="1043641"/>
            <a:ext cx="830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VisGuide</a:t>
            </a:r>
            <a:endParaRPr lang="zh-TW" altLang="en-US" sz="1200" b="1" dirty="0">
              <a:latin typeface="Verdana" panose="020B0604030504040204" pitchFamily="34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F96219-D877-41B6-9DF2-A8ED8CC074E0}"/>
              </a:ext>
            </a:extLst>
          </p:cNvPr>
          <p:cNvSpPr/>
          <p:nvPr/>
        </p:nvSpPr>
        <p:spPr>
          <a:xfrm>
            <a:off x="6490270" y="1015198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B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6EAAA5-17D7-490F-B78D-5CC03C628A66}"/>
              </a:ext>
            </a:extLst>
          </p:cNvPr>
          <p:cNvSpPr txBox="1"/>
          <p:nvPr/>
        </p:nvSpPr>
        <p:spPr>
          <a:xfrm>
            <a:off x="6769579" y="1035903"/>
            <a:ext cx="1118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latin typeface="Verdana" panose="020B0604030504040204" pitchFamily="34" charset="0"/>
                <a:ea typeface="Verdana" panose="020B0604030504040204" pitchFamily="34" charset="0"/>
              </a:rPr>
              <a:t>Data Comics</a:t>
            </a:r>
            <a:endParaRPr lang="zh-TW" altLang="en-US" sz="1200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84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5D5B11-36C6-48D8-9CB5-FACB4C30D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249"/>
            <a:ext cx="2539682" cy="253968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7EADEDE-8E3F-4717-A6C6-EBEB521960C6}"/>
              </a:ext>
            </a:extLst>
          </p:cNvPr>
          <p:cNvSpPr txBox="1"/>
          <p:nvPr/>
        </p:nvSpPr>
        <p:spPr>
          <a:xfrm>
            <a:off x="173526" y="313581"/>
            <a:ext cx="2192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latin typeface="Arial Black" panose="020B0A04020102020204" pitchFamily="34" charset="0"/>
              </a:rPr>
              <a:t>VisCollage</a:t>
            </a:r>
            <a:endParaRPr lang="zh-TW" altLang="en-US" sz="2400" b="1" dirty="0">
              <a:latin typeface="Arial Black" panose="020B0A040201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14D188-7C5A-474C-A3FD-A995564CF2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93" y="2807206"/>
            <a:ext cx="2273813" cy="12435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809366-B382-4FE0-B738-981A0A78C01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18" y="2807205"/>
            <a:ext cx="2270765" cy="12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9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1E5A3DC-D01E-4764-8BCC-E9B90F8E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24" y="1282123"/>
            <a:ext cx="3210362" cy="504855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1812142-CA9F-46F2-93BD-AF65801DDBB6}"/>
              </a:ext>
            </a:extLst>
          </p:cNvPr>
          <p:cNvSpPr/>
          <p:nvPr/>
        </p:nvSpPr>
        <p:spPr>
          <a:xfrm>
            <a:off x="1585519" y="1309986"/>
            <a:ext cx="4899170" cy="4964979"/>
          </a:xfrm>
          <a:prstGeom prst="roundRect">
            <a:avLst>
              <a:gd name="adj" fmla="val 4493"/>
            </a:avLst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E5DDAF3-91AD-41CD-AAA9-BB8B05B9D388}"/>
              </a:ext>
            </a:extLst>
          </p:cNvPr>
          <p:cNvSpPr/>
          <p:nvPr/>
        </p:nvSpPr>
        <p:spPr>
          <a:xfrm>
            <a:off x="1585519" y="1015198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A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505D04D-D564-4398-8304-333964AB7D3B}"/>
              </a:ext>
            </a:extLst>
          </p:cNvPr>
          <p:cNvSpPr txBox="1"/>
          <p:nvPr/>
        </p:nvSpPr>
        <p:spPr>
          <a:xfrm>
            <a:off x="1864828" y="1043641"/>
            <a:ext cx="830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err="1">
                <a:latin typeface="Verdana" panose="020B0604030504040204" pitchFamily="34" charset="0"/>
                <a:ea typeface="Verdana" panose="020B0604030504040204" pitchFamily="34" charset="0"/>
              </a:rPr>
              <a:t>VisGuide</a:t>
            </a:r>
            <a:endParaRPr lang="zh-TW" altLang="en-US" sz="1200" b="1" dirty="0">
              <a:latin typeface="Verdana" panose="020B0604030504040204" pitchFamily="34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BF96219-D877-41B6-9DF2-A8ED8CC074E0}"/>
              </a:ext>
            </a:extLst>
          </p:cNvPr>
          <p:cNvSpPr/>
          <p:nvPr/>
        </p:nvSpPr>
        <p:spPr>
          <a:xfrm>
            <a:off x="6490270" y="1015198"/>
            <a:ext cx="279309" cy="2793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Trebuchet MS" panose="020B0603020202020204" pitchFamily="34" charset="0"/>
              </a:rPr>
              <a:t>B</a:t>
            </a:r>
            <a:endParaRPr lang="zh-TW" altLang="en-US" sz="1200" dirty="0">
              <a:latin typeface="Trebuchet MS" panose="020B0603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6EAAA5-17D7-490F-B78D-5CC03C628A66}"/>
              </a:ext>
            </a:extLst>
          </p:cNvPr>
          <p:cNvSpPr txBox="1"/>
          <p:nvPr/>
        </p:nvSpPr>
        <p:spPr>
          <a:xfrm>
            <a:off x="6769579" y="1035903"/>
            <a:ext cx="1118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latin typeface="Verdana" panose="020B0604030504040204" pitchFamily="34" charset="0"/>
                <a:ea typeface="Verdana" panose="020B0604030504040204" pitchFamily="34" charset="0"/>
              </a:rPr>
              <a:t>Data Comics</a:t>
            </a:r>
            <a:endParaRPr lang="zh-TW" altLang="en-US" sz="1200" b="1" dirty="0">
              <a:latin typeface="Verdana" panose="020B060403050404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2914D8-89FB-4A11-BA8D-CD78344DF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97" y="1438970"/>
            <a:ext cx="4695182" cy="47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0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8DEE71-8140-4A1C-A3F7-393F346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95E084-0C7F-4D76-A247-AE31B8802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641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8B3FDEB-3787-40D6-853A-4102DF93D110}"/>
              </a:ext>
            </a:extLst>
          </p:cNvPr>
          <p:cNvGrpSpPr/>
          <p:nvPr/>
        </p:nvGrpSpPr>
        <p:grpSpPr>
          <a:xfrm>
            <a:off x="1147827" y="1459683"/>
            <a:ext cx="9355585" cy="4581594"/>
            <a:chOff x="1147827" y="1459683"/>
            <a:chExt cx="9355585" cy="4581594"/>
          </a:xfrm>
        </p:grpSpPr>
        <p:pic>
          <p:nvPicPr>
            <p:cNvPr id="1030" name="Picture 6" descr="https://lh5.googleusercontent.com/-KI3uMBcu-y0zoU5x6RjretdSI4GIoJ_WtmXiJu8m0FTCld1YM56RjtNjZ5cyDygaGQNU2E3OPO2XlXDQWt9H-jC-DKJnY1sxl0ga1tEd6Xzjy164Vz5q9xSTMS8ZgMTrico_48ZHtKPM93YT3C2Wg">
              <a:extLst>
                <a:ext uri="{FF2B5EF4-FFF2-40B4-BE49-F238E27FC236}">
                  <a16:creationId xmlns:a16="http://schemas.microsoft.com/office/drawing/2014/main" id="{023D2D50-DAA7-41C9-AD7A-C10F6B0E9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349" y="2869734"/>
              <a:ext cx="850084" cy="850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lh5.googleusercontent.com/_Rs09cgf1jATF8hf0rcNU1QMHQc1HJMldkYKBs-9zdGRXYBK7DdHkupPaRBJwq4EnurC9LsRdNQDQHz3h6443cv7MYC0XXwe20lHsvCnk8vhvyO48kihsaZNO1byY3944cueEwsMO-591viS9wL5EA">
              <a:extLst>
                <a:ext uri="{FF2B5EF4-FFF2-40B4-BE49-F238E27FC236}">
                  <a16:creationId xmlns:a16="http://schemas.microsoft.com/office/drawing/2014/main" id="{FC750F64-97E8-4187-AB6B-9B30A3F9D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867" y="2620345"/>
              <a:ext cx="589676" cy="589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lh5.googleusercontent.com/9DrQWtyzu1_ky-9_NFvoQzoqEzJD0EVJD5QhzTbi96IpIOdvevzxFh4AuoyCyM_WZTzMi1CCEXLZ-saUQKHPfXQij9SUcX_a_yU4k5H6Af3VG4uSTGQR1vNKowEY5uE6XzCg3Mcmp5zYGQBX8AaKeA">
              <a:extLst>
                <a:ext uri="{FF2B5EF4-FFF2-40B4-BE49-F238E27FC236}">
                  <a16:creationId xmlns:a16="http://schemas.microsoft.com/office/drawing/2014/main" id="{A5107C2F-0FAB-446C-A50A-3F5D5A36D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3667" y="2869734"/>
              <a:ext cx="850084" cy="850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443E5187-B15D-4E8A-B61C-BD96ED40CFBD}"/>
                </a:ext>
              </a:extLst>
            </p:cNvPr>
            <p:cNvSpPr txBox="1"/>
            <p:nvPr/>
          </p:nvSpPr>
          <p:spPr>
            <a:xfrm>
              <a:off x="1147827" y="385054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Trebuchet MS" panose="020B0603020202020204" pitchFamily="34" charset="0"/>
                </a:rPr>
                <a:t>Analysts</a:t>
              </a:r>
              <a:endParaRPr lang="zh-TW" altLang="en-US" b="1" dirty="0">
                <a:latin typeface="Trebuchet MS" panose="020B0603020202020204" pitchFamily="34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3422F02-BCC8-49CF-A6E9-7891F31BA381}"/>
                </a:ext>
              </a:extLst>
            </p:cNvPr>
            <p:cNvSpPr txBox="1"/>
            <p:nvPr/>
          </p:nvSpPr>
          <p:spPr>
            <a:xfrm>
              <a:off x="8923033" y="3850547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Trebuchet MS" panose="020B0603020202020204" pitchFamily="34" charset="0"/>
                </a:rPr>
                <a:t>Audience</a:t>
              </a:r>
              <a:endParaRPr lang="zh-TW" altLang="en-US" b="1" dirty="0">
                <a:latin typeface="Trebuchet MS" panose="020B0603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F1557D9-6A12-4FF5-80B9-3510C8238179}"/>
                </a:ext>
              </a:extLst>
            </p:cNvPr>
            <p:cNvSpPr/>
            <p:nvPr/>
          </p:nvSpPr>
          <p:spPr>
            <a:xfrm>
              <a:off x="5033394" y="3137482"/>
              <a:ext cx="1946246" cy="582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VisCollage</a:t>
              </a:r>
              <a:endParaRPr lang="zh-TW" altLang="en-US" sz="24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7B9C1BA-2D36-4867-B457-2A110E9AD317}"/>
                </a:ext>
              </a:extLst>
            </p:cNvPr>
            <p:cNvSpPr/>
            <p:nvPr/>
          </p:nvSpPr>
          <p:spPr>
            <a:xfrm>
              <a:off x="5064488" y="1459683"/>
              <a:ext cx="1879131" cy="3775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Visual Collages</a:t>
              </a:r>
              <a:endParaRPr lang="zh-TW" altLang="en-US" b="1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4CE2CDF-4AE3-4FD1-A7FC-3EADCCB74AB6}"/>
                </a:ext>
              </a:extLst>
            </p:cNvPr>
            <p:cNvSpPr/>
            <p:nvPr/>
          </p:nvSpPr>
          <p:spPr>
            <a:xfrm>
              <a:off x="5100506" y="5020811"/>
              <a:ext cx="1719744" cy="3775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Data Comics</a:t>
              </a:r>
              <a:endParaRPr lang="zh-TW" altLang="en-US" b="1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6D2A0E12-23D3-471B-A2DA-2315104E0CA7}"/>
                </a:ext>
              </a:extLst>
            </p:cNvPr>
            <p:cNvCxnSpPr/>
            <p:nvPr/>
          </p:nvCxnSpPr>
          <p:spPr>
            <a:xfrm flipV="1">
              <a:off x="6093204" y="1991163"/>
              <a:ext cx="0" cy="9671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D844D487-CB2A-4EEC-9B80-107BD8527B66}"/>
                </a:ext>
              </a:extLst>
            </p:cNvPr>
            <p:cNvCxnSpPr/>
            <p:nvPr/>
          </p:nvCxnSpPr>
          <p:spPr>
            <a:xfrm flipV="1">
              <a:off x="5851351" y="3850548"/>
              <a:ext cx="0" cy="9671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27C95886-CE78-4FAE-A6AA-B9AFD9BA4B9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50547"/>
              <a:ext cx="0" cy="9671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CE320C9-09B7-4855-9FCF-D4457C2236A7}"/>
                </a:ext>
              </a:extLst>
            </p:cNvPr>
            <p:cNvCxnSpPr>
              <a:cxnSpLocks/>
            </p:cNvCxnSpPr>
            <p:nvPr/>
          </p:nvCxnSpPr>
          <p:spPr>
            <a:xfrm>
              <a:off x="5851351" y="2017881"/>
              <a:ext cx="0" cy="9671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F3B3418-2621-4388-BAA7-24C4B1F8B3A4}"/>
                </a:ext>
              </a:extLst>
            </p:cNvPr>
            <p:cNvSpPr txBox="1"/>
            <p:nvPr/>
          </p:nvSpPr>
          <p:spPr>
            <a:xfrm>
              <a:off x="6237187" y="2174811"/>
              <a:ext cx="1568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rebuchet MS" panose="020B0603020202020204" pitchFamily="34" charset="0"/>
                </a:rPr>
                <a:t>1) Reassembling</a:t>
              </a:r>
            </a:p>
            <a:p>
              <a:r>
                <a:rPr lang="en-US" altLang="zh-TW" sz="1400" dirty="0">
                  <a:latin typeface="Trebuchet MS" panose="020B0603020202020204" pitchFamily="34" charset="0"/>
                </a:rPr>
                <a:t>2) Rendering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5136DF4-DBAD-47E6-9685-789EBEAAA9E5}"/>
                </a:ext>
              </a:extLst>
            </p:cNvPr>
            <p:cNvSpPr txBox="1"/>
            <p:nvPr/>
          </p:nvSpPr>
          <p:spPr>
            <a:xfrm>
              <a:off x="6237187" y="4000982"/>
              <a:ext cx="15687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rebuchet MS" panose="020B0603020202020204" pitchFamily="34" charset="0"/>
                </a:rPr>
                <a:t>1) Captioning</a:t>
              </a:r>
            </a:p>
            <a:p>
              <a:r>
                <a:rPr lang="en-US" altLang="zh-TW" sz="1400" dirty="0">
                  <a:latin typeface="Trebuchet MS" panose="020B0603020202020204" pitchFamily="34" charset="0"/>
                </a:rPr>
                <a:t>2) Partitioning</a:t>
              </a:r>
            </a:p>
            <a:p>
              <a:r>
                <a:rPr lang="en-US" altLang="zh-TW" sz="1400" dirty="0">
                  <a:latin typeface="Trebuchet MS" panose="020B0603020202020204" pitchFamily="34" charset="0"/>
                </a:rPr>
                <a:t>3) </a:t>
              </a:r>
              <a:r>
                <a:rPr lang="en-US" altLang="zh-TW" sz="1400" dirty="0" err="1">
                  <a:latin typeface="Trebuchet MS" panose="020B0603020202020204" pitchFamily="34" charset="0"/>
                </a:rPr>
                <a:t>Layouting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19B5BDB-55A3-4102-AB69-59310D4B275B}"/>
                </a:ext>
              </a:extLst>
            </p:cNvPr>
            <p:cNvSpPr txBox="1"/>
            <p:nvPr/>
          </p:nvSpPr>
          <p:spPr>
            <a:xfrm>
              <a:off x="4826496" y="2282533"/>
              <a:ext cx="1128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rebuchet MS" panose="020B0603020202020204" pitchFamily="34" charset="0"/>
                </a:rPr>
                <a:t>Customize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CF3C4B7-5B07-4F98-9CDD-4F92E9602422}"/>
                </a:ext>
              </a:extLst>
            </p:cNvPr>
            <p:cNvSpPr txBox="1"/>
            <p:nvPr/>
          </p:nvSpPr>
          <p:spPr>
            <a:xfrm>
              <a:off x="4826496" y="4180249"/>
              <a:ext cx="1128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rebuchet MS" panose="020B0603020202020204" pitchFamily="34" charset="0"/>
                </a:rPr>
                <a:t>Customize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23981AB8-87F2-442F-BCCC-18B783295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4046" y="3499306"/>
              <a:ext cx="2341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DFA566A7-C62C-4F7E-B63D-7F561EFDF4C7}"/>
                </a:ext>
              </a:extLst>
            </p:cNvPr>
            <p:cNvCxnSpPr>
              <a:cxnSpLocks/>
            </p:cNvCxnSpPr>
            <p:nvPr/>
          </p:nvCxnSpPr>
          <p:spPr>
            <a:xfrm>
              <a:off x="2423719" y="3297271"/>
              <a:ext cx="2341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ABA307B-2F35-4771-8DBB-9A1917D356CB}"/>
                </a:ext>
              </a:extLst>
            </p:cNvPr>
            <p:cNvSpPr txBox="1"/>
            <p:nvPr/>
          </p:nvSpPr>
          <p:spPr>
            <a:xfrm>
              <a:off x="3087730" y="2662849"/>
              <a:ext cx="1428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User-Explored</a:t>
              </a:r>
            </a:p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Multi-Vis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08810CA0-FF11-403F-98A6-28C4F29BF1C7}"/>
                </a:ext>
              </a:extLst>
            </p:cNvPr>
            <p:cNvSpPr txBox="1"/>
            <p:nvPr/>
          </p:nvSpPr>
          <p:spPr>
            <a:xfrm>
              <a:off x="2880989" y="3588937"/>
              <a:ext cx="1428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Interactive Visualizations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585156A1-9310-44D3-9CF9-4168AE1213CB}"/>
                </a:ext>
              </a:extLst>
            </p:cNvPr>
            <p:cNvCxnSpPr>
              <a:cxnSpLocks/>
            </p:cNvCxnSpPr>
            <p:nvPr/>
          </p:nvCxnSpPr>
          <p:spPr>
            <a:xfrm>
              <a:off x="7021557" y="1648436"/>
              <a:ext cx="2340557" cy="9401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AEBD1975-DEEA-49FA-97FA-8082A064F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4898" y="4334137"/>
              <a:ext cx="2418851" cy="875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箭號: 五邊形 36">
              <a:extLst>
                <a:ext uri="{FF2B5EF4-FFF2-40B4-BE49-F238E27FC236}">
                  <a16:creationId xmlns:a16="http://schemas.microsoft.com/office/drawing/2014/main" id="{AD012942-CD1C-4D57-8474-2EF19AD4747E}"/>
                </a:ext>
              </a:extLst>
            </p:cNvPr>
            <p:cNvSpPr/>
            <p:nvPr/>
          </p:nvSpPr>
          <p:spPr>
            <a:xfrm>
              <a:off x="1191632" y="5648862"/>
              <a:ext cx="3324313" cy="392415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Explorers’ Perspective</a:t>
              </a:r>
              <a:endParaRPr lang="zh-TW" altLang="en-US" sz="1600" b="1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9" name="箭號: ＞形 38">
              <a:extLst>
                <a:ext uri="{FF2B5EF4-FFF2-40B4-BE49-F238E27FC236}">
                  <a16:creationId xmlns:a16="http://schemas.microsoft.com/office/drawing/2014/main" id="{99585708-BAD2-4D17-B44C-CEA9DDFF8DFF}"/>
                </a:ext>
              </a:extLst>
            </p:cNvPr>
            <p:cNvSpPr/>
            <p:nvPr/>
          </p:nvSpPr>
          <p:spPr>
            <a:xfrm>
              <a:off x="4306617" y="5646414"/>
              <a:ext cx="3394874" cy="394226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Designers’ Perspective</a:t>
              </a:r>
              <a:endParaRPr lang="zh-TW" altLang="en-US" sz="1600" b="1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6" name="箭號: ＞形 45">
              <a:extLst>
                <a:ext uri="{FF2B5EF4-FFF2-40B4-BE49-F238E27FC236}">
                  <a16:creationId xmlns:a16="http://schemas.microsoft.com/office/drawing/2014/main" id="{42D70F48-B454-4A4F-AF82-01CC0899657B}"/>
                </a:ext>
              </a:extLst>
            </p:cNvPr>
            <p:cNvSpPr/>
            <p:nvPr/>
          </p:nvSpPr>
          <p:spPr>
            <a:xfrm>
              <a:off x="7497293" y="5646414"/>
              <a:ext cx="3006119" cy="394226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Readers’ Perspective</a:t>
              </a:r>
              <a:endParaRPr lang="zh-TW" altLang="en-US" sz="1600" b="1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287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0887D-5E1E-4EDA-86ED-30350399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Study 1: Readers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63F0FC-D7CB-4878-82C4-31FD1499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1"/>
          <a:stretch/>
        </p:blipFill>
        <p:spPr bwMode="auto">
          <a:xfrm>
            <a:off x="4846022" y="1226926"/>
            <a:ext cx="3028950" cy="215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42F355-2B84-4C16-9A62-37EF420AA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0"/>
          <a:stretch/>
        </p:blipFill>
        <p:spPr bwMode="auto">
          <a:xfrm>
            <a:off x="8081012" y="1226925"/>
            <a:ext cx="2990850" cy="214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星形: 五角 52">
            <a:extLst>
              <a:ext uri="{FF2B5EF4-FFF2-40B4-BE49-F238E27FC236}">
                <a16:creationId xmlns:a16="http://schemas.microsoft.com/office/drawing/2014/main" id="{59B0A49D-C863-422B-B3DC-BAE01B9755BE}"/>
              </a:ext>
            </a:extLst>
          </p:cNvPr>
          <p:cNvSpPr/>
          <p:nvPr/>
        </p:nvSpPr>
        <p:spPr>
          <a:xfrm>
            <a:off x="10460698" y="1431653"/>
            <a:ext cx="100668" cy="100668"/>
          </a:xfrm>
          <a:prstGeom prst="star5">
            <a:avLst/>
          </a:prstGeom>
          <a:solidFill>
            <a:srgbClr val="EF3C49"/>
          </a:solidFill>
          <a:ln>
            <a:solidFill>
              <a:srgbClr val="EF3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8" name="Picture 34">
            <a:extLst>
              <a:ext uri="{FF2B5EF4-FFF2-40B4-BE49-F238E27FC236}">
                <a16:creationId xmlns:a16="http://schemas.microsoft.com/office/drawing/2014/main" id="{7C313414-3CE4-418B-A752-017B772F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538" y="5635625"/>
            <a:ext cx="27241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BFD720D-F1F9-4D27-9CBE-9A3CFDF05DE6}"/>
              </a:ext>
            </a:extLst>
          </p:cNvPr>
          <p:cNvSpPr txBox="1"/>
          <p:nvPr/>
        </p:nvSpPr>
        <p:spPr>
          <a:xfrm>
            <a:off x="5844677" y="3083334"/>
            <a:ext cx="452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B9CC401-325B-4F77-B80F-DF4D369A5AF9}"/>
              </a:ext>
            </a:extLst>
          </p:cNvPr>
          <p:cNvSpPr txBox="1"/>
          <p:nvPr/>
        </p:nvSpPr>
        <p:spPr>
          <a:xfrm>
            <a:off x="8853982" y="3080344"/>
            <a:ext cx="452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4305214B-30F3-419A-A7AD-070249575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4" t="526" r="21704" b="89510"/>
          <a:stretch/>
        </p:blipFill>
        <p:spPr bwMode="auto">
          <a:xfrm>
            <a:off x="7496669" y="1060073"/>
            <a:ext cx="1375796" cy="2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174FB07E-8576-4669-B64E-FA6C4D69E865}"/>
              </a:ext>
            </a:extLst>
          </p:cNvPr>
          <p:cNvGrpSpPr/>
          <p:nvPr/>
        </p:nvGrpSpPr>
        <p:grpSpPr>
          <a:xfrm>
            <a:off x="1273758" y="4150382"/>
            <a:ext cx="9644484" cy="2342493"/>
            <a:chOff x="1273758" y="4150382"/>
            <a:chExt cx="9644484" cy="2342493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4855E61-D08D-4164-9E4E-986BFD1647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39"/>
            <a:stretch/>
          </p:blipFill>
          <p:spPr bwMode="auto">
            <a:xfrm>
              <a:off x="1273758" y="4690377"/>
              <a:ext cx="2295525" cy="80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EA975632-6512-4FD5-A8DA-6062B02DB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283" y="4690378"/>
              <a:ext cx="2295525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5C471830-1174-4A81-B4E7-97EF15BB0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808" y="4690377"/>
              <a:ext cx="2295525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7D005E01-18F5-41BA-A307-28FB7A087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126" y="4690377"/>
              <a:ext cx="2295525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58C8D07-F703-4EDD-8422-935430E84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0" t="1741" r="19706" b="75011"/>
            <a:stretch/>
          </p:blipFill>
          <p:spPr bwMode="auto">
            <a:xfrm>
              <a:off x="5865864" y="4150382"/>
              <a:ext cx="1234714" cy="226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C898D9F-8F4F-49F4-84AF-5F6DB1C8E4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74" t="526" r="21704" b="89510"/>
            <a:stretch/>
          </p:blipFill>
          <p:spPr bwMode="auto">
            <a:xfrm>
              <a:off x="4490068" y="4150383"/>
              <a:ext cx="1375796" cy="260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F7525EC1-33E7-49DA-A922-CB7192C94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995" y="5676958"/>
              <a:ext cx="2295525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894BCAB6-9CAF-4F2A-9C22-7AAD6F973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520" y="5669348"/>
              <a:ext cx="2295525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1EAD282C-6158-4608-ACCD-32425A999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045" y="5669349"/>
              <a:ext cx="2295525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78ACD68-143E-49E0-B67A-9496DFD77495}"/>
                </a:ext>
              </a:extLst>
            </p:cNvPr>
            <p:cNvSpPr txBox="1"/>
            <p:nvPr/>
          </p:nvSpPr>
          <p:spPr>
            <a:xfrm>
              <a:off x="1742724" y="4462063"/>
              <a:ext cx="1428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>
                  <a:latin typeface="Trebuchet MS" panose="020B0603020202020204" pitchFamily="34" charset="0"/>
                </a:rPr>
                <a:t>C1. Affordance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57E0947-7343-49AE-9BF2-1CB693CA9221}"/>
                </a:ext>
              </a:extLst>
            </p:cNvPr>
            <p:cNvSpPr txBox="1"/>
            <p:nvPr/>
          </p:nvSpPr>
          <p:spPr>
            <a:xfrm>
              <a:off x="3940803" y="4462063"/>
              <a:ext cx="1552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C2. Compactness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3F59FBC-C386-4555-B93B-81DDE382F74E}"/>
                </a:ext>
              </a:extLst>
            </p:cNvPr>
            <p:cNvSpPr txBox="1"/>
            <p:nvPr/>
          </p:nvSpPr>
          <p:spPr>
            <a:xfrm>
              <a:off x="6302040" y="4462177"/>
              <a:ext cx="1428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C3. Thematic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98E2D19-5D48-482B-BCC2-DB46143A9D93}"/>
                </a:ext>
              </a:extLst>
            </p:cNvPr>
            <p:cNvSpPr txBox="1"/>
            <p:nvPr/>
          </p:nvSpPr>
          <p:spPr>
            <a:xfrm>
              <a:off x="8594544" y="4451620"/>
              <a:ext cx="1428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C4. Relevance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46E94CC-ACEC-41D0-BA6C-1730DA4D29AE}"/>
                </a:ext>
              </a:extLst>
            </p:cNvPr>
            <p:cNvSpPr txBox="1"/>
            <p:nvPr/>
          </p:nvSpPr>
          <p:spPr>
            <a:xfrm>
              <a:off x="1640997" y="5436211"/>
              <a:ext cx="1585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C5. Configuration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CAE2A50-C160-43EA-A880-ACE26E2B86C7}"/>
                </a:ext>
              </a:extLst>
            </p:cNvPr>
            <p:cNvSpPr txBox="1"/>
            <p:nvPr/>
          </p:nvSpPr>
          <p:spPr>
            <a:xfrm>
              <a:off x="3944912" y="5437879"/>
              <a:ext cx="1585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C6. Consistency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8181DE3-933D-4E80-BC0F-CBE1274E10A0}"/>
                </a:ext>
              </a:extLst>
            </p:cNvPr>
            <p:cNvSpPr txBox="1"/>
            <p:nvPr/>
          </p:nvSpPr>
          <p:spPr>
            <a:xfrm>
              <a:off x="6231520" y="5433270"/>
              <a:ext cx="1585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C7. Annotation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24" name="星形: 五角 23">
              <a:extLst>
                <a:ext uri="{FF2B5EF4-FFF2-40B4-BE49-F238E27FC236}">
                  <a16:creationId xmlns:a16="http://schemas.microsoft.com/office/drawing/2014/main" id="{71A52A6F-FB1E-40C2-B7B2-4F274C5643C6}"/>
                </a:ext>
              </a:extLst>
            </p:cNvPr>
            <p:cNvSpPr/>
            <p:nvPr/>
          </p:nvSpPr>
          <p:spPr>
            <a:xfrm>
              <a:off x="1575642" y="5536824"/>
              <a:ext cx="100668" cy="100668"/>
            </a:xfrm>
            <a:prstGeom prst="star5">
              <a:avLst/>
            </a:prstGeom>
            <a:solidFill>
              <a:srgbClr val="EF3C49"/>
            </a:solidFill>
            <a:ln>
              <a:solidFill>
                <a:srgbClr val="EF3C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星形: 五角 24">
              <a:extLst>
                <a:ext uri="{FF2B5EF4-FFF2-40B4-BE49-F238E27FC236}">
                  <a16:creationId xmlns:a16="http://schemas.microsoft.com/office/drawing/2014/main" id="{9DADA866-36E4-43AF-A33A-1560006EC054}"/>
                </a:ext>
              </a:extLst>
            </p:cNvPr>
            <p:cNvSpPr/>
            <p:nvPr/>
          </p:nvSpPr>
          <p:spPr>
            <a:xfrm>
              <a:off x="6259829" y="5536824"/>
              <a:ext cx="100668" cy="100668"/>
            </a:xfrm>
            <a:prstGeom prst="star5">
              <a:avLst/>
            </a:prstGeom>
            <a:solidFill>
              <a:srgbClr val="EF3C49"/>
            </a:solidFill>
            <a:ln>
              <a:solidFill>
                <a:srgbClr val="EF3C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E710129A-B847-41C8-833A-EEFD96632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567" y="5635625"/>
              <a:ext cx="2733675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6DA6CFB-AB5A-4676-B52A-CED09A1CDF19}"/>
                </a:ext>
              </a:extLst>
            </p:cNvPr>
            <p:cNvSpPr txBox="1"/>
            <p:nvPr/>
          </p:nvSpPr>
          <p:spPr>
            <a:xfrm>
              <a:off x="8167728" y="5437879"/>
              <a:ext cx="2299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rebuchet MS" panose="020B0603020202020204" pitchFamily="34" charset="0"/>
                </a:rPr>
                <a:t>Personal (Collage-Comics)</a:t>
              </a:r>
              <a:endParaRPr lang="zh-TW" altLang="en-US" sz="1400" dirty="0">
                <a:latin typeface="Trebuchet MS" panose="020B0603020202020204" pitchFamily="34" charset="0"/>
              </a:endParaRPr>
            </a:p>
          </p:txBody>
        </p:sp>
        <p:sp>
          <p:nvSpPr>
            <p:cNvPr id="28" name="星形: 五角 27">
              <a:extLst>
                <a:ext uri="{FF2B5EF4-FFF2-40B4-BE49-F238E27FC236}">
                  <a16:creationId xmlns:a16="http://schemas.microsoft.com/office/drawing/2014/main" id="{9C2C3AC9-8BCE-49BF-83D2-A20B9F3A750F}"/>
                </a:ext>
              </a:extLst>
            </p:cNvPr>
            <p:cNvSpPr/>
            <p:nvPr/>
          </p:nvSpPr>
          <p:spPr>
            <a:xfrm>
              <a:off x="9593349" y="6149459"/>
              <a:ext cx="60240" cy="60240"/>
            </a:xfrm>
            <a:prstGeom prst="star5">
              <a:avLst/>
            </a:prstGeom>
            <a:solidFill>
              <a:srgbClr val="EF3C49"/>
            </a:solidFill>
            <a:ln>
              <a:solidFill>
                <a:srgbClr val="EF3C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星形: 五角 28">
              <a:extLst>
                <a:ext uri="{FF2B5EF4-FFF2-40B4-BE49-F238E27FC236}">
                  <a16:creationId xmlns:a16="http://schemas.microsoft.com/office/drawing/2014/main" id="{7154405F-0D8E-47C6-8AF7-998795608981}"/>
                </a:ext>
              </a:extLst>
            </p:cNvPr>
            <p:cNvSpPr/>
            <p:nvPr/>
          </p:nvSpPr>
          <p:spPr>
            <a:xfrm>
              <a:off x="10190366" y="6142468"/>
              <a:ext cx="60240" cy="60240"/>
            </a:xfrm>
            <a:prstGeom prst="star5">
              <a:avLst/>
            </a:prstGeom>
            <a:solidFill>
              <a:srgbClr val="EF3C49"/>
            </a:solidFill>
            <a:ln>
              <a:solidFill>
                <a:srgbClr val="EF3C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02638BA-6891-4442-B6BA-0351BC7EC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67806" y="4151806"/>
              <a:ext cx="1242428" cy="225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24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0887D-5E1E-4EDA-86ED-30350399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Study 1: Readers</a:t>
            </a:r>
            <a:endParaRPr lang="zh-TW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EFE4663-E955-4316-AAB0-BDDA0D4A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1447408"/>
            <a:ext cx="2990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E2EBB17-F949-4B2B-B507-B456B654D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620" y="1447408"/>
            <a:ext cx="2990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501FCF46-D418-4C4B-AFE1-2876F092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90" y="1447408"/>
            <a:ext cx="2990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6EA57B2-8BCF-4773-AA8E-18342346A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4057258"/>
            <a:ext cx="2990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5B1AF8A-57AF-4BEE-8B81-E09E4A556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620" y="4057258"/>
            <a:ext cx="2990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50751A2-F37D-40C8-B5F4-C719A0238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90" y="4057258"/>
            <a:ext cx="2990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28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28FA4C-1DF1-458F-9D63-489CEE7B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Study 2: Creators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1BA16F-486D-48E6-8BCC-5C6B96844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24210"/>
              </p:ext>
            </p:extLst>
          </p:nvPr>
        </p:nvGraphicFramePr>
        <p:xfrm>
          <a:off x="1730097" y="1980037"/>
          <a:ext cx="6088442" cy="3665220"/>
        </p:xfrm>
        <a:graphic>
          <a:graphicData uri="http://schemas.openxmlformats.org/drawingml/2006/table">
            <a:tbl>
              <a:tblPr/>
              <a:tblGrid>
                <a:gridCol w="6088442">
                  <a:extLst>
                    <a:ext uri="{9D8B030D-6E8A-4147-A177-3AD203B41FA5}">
                      <a16:colId xmlns:a16="http://schemas.microsoft.com/office/drawing/2014/main" val="4715691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rebuchet MS" panose="020B0603020202020204" pitchFamily="34" charset="0"/>
                        </a:rPr>
                        <a:t>Subtask Descriptions and relevant design principles in Study 2.</a:t>
                      </a:r>
                    </a:p>
                  </a:txBody>
                  <a:tcPr marL="95250" marR="95250" marT="95250" marB="9525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857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S1: Topic Allocating (D1)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738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Choose the topics that the user wants to focus on.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2322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S2: Layout Selecting (D2)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42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Choose the layout that the user thinks is the most proper.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9712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S3: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AnnoBox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Placing (D3) (+ scale + leader line style)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686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Move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the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annobox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to the most appropriate position.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03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S4: Caption Writing (D4) (+ illustration text)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59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Modify stories and headlines to communicate your discovery.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9445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958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E8A62-4A51-4E34-BE40-560AEDB5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Study 2: Creators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42A9D80-EB23-4B74-A5DE-DC2C680B638D}"/>
              </a:ext>
            </a:extLst>
          </p:cNvPr>
          <p:cNvGrpSpPr/>
          <p:nvPr/>
        </p:nvGrpSpPr>
        <p:grpSpPr>
          <a:xfrm>
            <a:off x="1860084" y="2250630"/>
            <a:ext cx="8615581" cy="3145545"/>
            <a:chOff x="3638550" y="1738901"/>
            <a:chExt cx="8615581" cy="31455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0FBF859-2A58-4EC7-9F7C-7D07C603A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550" y="2493671"/>
              <a:ext cx="8582025" cy="239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2A1A991-478B-4757-929F-89512ACB49D1}"/>
                </a:ext>
              </a:extLst>
            </p:cNvPr>
            <p:cNvSpPr txBox="1"/>
            <p:nvPr/>
          </p:nvSpPr>
          <p:spPr>
            <a:xfrm rot="16200000">
              <a:off x="7379685" y="-237433"/>
              <a:ext cx="2046912" cy="7701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Clustering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Relating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Allocating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0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Structural Layout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0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Annotation Placement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0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Color Consistency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0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Caption Generation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Affordance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Compactness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Thematic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Relevance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Configuration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Consistency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Annotation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0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Before Customized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0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After Customized</a:t>
              </a:r>
              <a:endParaRPr lang="en-US" altLang="zh-TW" sz="1000" b="0" dirty="0">
                <a:effectLst/>
              </a:endParaRPr>
            </a:p>
            <a:p>
              <a:pPr rtl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</a:pPr>
              <a:br>
                <a:rPr lang="en-US" altLang="zh-TW" sz="1000" b="0" dirty="0">
                  <a:effectLst/>
                </a:rPr>
              </a:br>
              <a:r>
                <a:rPr lang="en-US" altLang="zh-TW" sz="1200" b="1" i="0" u="none" strike="noStrike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Functionality</a:t>
              </a:r>
              <a:endParaRPr lang="en-US" altLang="zh-TW" sz="1000" b="0" dirty="0">
                <a:effectLst/>
              </a:endParaRPr>
            </a:p>
            <a:p>
              <a:pPr>
                <a:lnSpc>
                  <a:spcPts val="1700"/>
                </a:lnSpc>
              </a:pPr>
              <a:br>
                <a:rPr lang="en-US" altLang="zh-TW" sz="1000" dirty="0"/>
              </a:br>
              <a:endParaRPr lang="zh-TW" altLang="en-US" sz="1000" dirty="0"/>
            </a:p>
          </p:txBody>
        </p:sp>
        <p:sp>
          <p:nvSpPr>
            <p:cNvPr id="4" name="左大括弧 3">
              <a:extLst>
                <a:ext uri="{FF2B5EF4-FFF2-40B4-BE49-F238E27FC236}">
                  <a16:creationId xmlns:a16="http://schemas.microsoft.com/office/drawing/2014/main" id="{ADE47707-830C-4B31-868A-5E8570A4AA1F}"/>
                </a:ext>
              </a:extLst>
            </p:cNvPr>
            <p:cNvSpPr/>
            <p:nvPr/>
          </p:nvSpPr>
          <p:spPr>
            <a:xfrm rot="5400000">
              <a:off x="5852421" y="982680"/>
              <a:ext cx="251670" cy="2673886"/>
            </a:xfrm>
            <a:prstGeom prst="leftBrace">
              <a:avLst>
                <a:gd name="adj1" fmla="val 35000"/>
                <a:gd name="adj2" fmla="val 49372"/>
              </a:avLst>
            </a:prstGeom>
            <a:ln w="19050">
              <a:solidFill>
                <a:srgbClr val="0068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左大括弧 7">
              <a:extLst>
                <a:ext uri="{FF2B5EF4-FFF2-40B4-BE49-F238E27FC236}">
                  <a16:creationId xmlns:a16="http://schemas.microsoft.com/office/drawing/2014/main" id="{909E83BD-FD9E-461E-8896-4143F8A2A310}"/>
                </a:ext>
              </a:extLst>
            </p:cNvPr>
            <p:cNvSpPr/>
            <p:nvPr/>
          </p:nvSpPr>
          <p:spPr>
            <a:xfrm rot="5400000">
              <a:off x="8873855" y="982680"/>
              <a:ext cx="251670" cy="2673886"/>
            </a:xfrm>
            <a:prstGeom prst="leftBrace">
              <a:avLst>
                <a:gd name="adj1" fmla="val 35000"/>
                <a:gd name="adj2" fmla="val 49372"/>
              </a:avLst>
            </a:prstGeom>
            <a:ln w="19050">
              <a:solidFill>
                <a:srgbClr val="00B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左大括弧 8">
              <a:extLst>
                <a:ext uri="{FF2B5EF4-FFF2-40B4-BE49-F238E27FC236}">
                  <a16:creationId xmlns:a16="http://schemas.microsoft.com/office/drawing/2014/main" id="{672077D4-9553-41FA-AE43-47490B1E83FF}"/>
                </a:ext>
              </a:extLst>
            </p:cNvPr>
            <p:cNvSpPr/>
            <p:nvPr/>
          </p:nvSpPr>
          <p:spPr>
            <a:xfrm rot="5400000">
              <a:off x="11050798" y="1827170"/>
              <a:ext cx="251670" cy="984904"/>
            </a:xfrm>
            <a:prstGeom prst="leftBrace">
              <a:avLst>
                <a:gd name="adj1" fmla="val 35000"/>
                <a:gd name="adj2" fmla="val 49372"/>
              </a:avLst>
            </a:prstGeom>
            <a:ln w="19050">
              <a:solidFill>
                <a:srgbClr val="EB92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2EB6856-E038-4761-BFBE-2273DDA0180C}"/>
                </a:ext>
              </a:extLst>
            </p:cNvPr>
            <p:cNvSpPr txBox="1"/>
            <p:nvPr/>
          </p:nvSpPr>
          <p:spPr>
            <a:xfrm>
              <a:off x="5114688" y="1738901"/>
              <a:ext cx="17271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800" b="1" i="0" u="none" strike="noStrike" dirty="0">
                  <a:solidFill>
                    <a:srgbClr val="1155CC"/>
                  </a:solidFill>
                  <a:effectLst/>
                  <a:latin typeface="Trebuchet MS" panose="020B0603020202020204" pitchFamily="34" charset="0"/>
                </a:rPr>
                <a:t>Methodology</a:t>
              </a:r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981D417-8C1B-43C6-A7B1-9861B71D99C0}"/>
                </a:ext>
              </a:extLst>
            </p:cNvPr>
            <p:cNvSpPr txBox="1"/>
            <p:nvPr/>
          </p:nvSpPr>
          <p:spPr>
            <a:xfrm>
              <a:off x="8136122" y="1738901"/>
              <a:ext cx="17271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800" b="1" i="0" u="none" strike="noStrike" dirty="0">
                  <a:solidFill>
                    <a:srgbClr val="00B24E"/>
                  </a:solidFill>
                  <a:effectLst/>
                  <a:latin typeface="Trebuchet MS" panose="020B0603020202020204" pitchFamily="34" charset="0"/>
                </a:rPr>
                <a:t>Challenges</a:t>
              </a:r>
              <a:endParaRPr lang="zh-TW" altLang="en-US" dirty="0">
                <a:solidFill>
                  <a:srgbClr val="00B24E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1B1B6A7-6F42-4D68-A797-C49C1B611D65}"/>
                </a:ext>
              </a:extLst>
            </p:cNvPr>
            <p:cNvSpPr txBox="1"/>
            <p:nvPr/>
          </p:nvSpPr>
          <p:spPr>
            <a:xfrm>
              <a:off x="10313065" y="1738901"/>
              <a:ext cx="17271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800" b="1" i="0" u="none" strike="noStrike" dirty="0">
                  <a:solidFill>
                    <a:srgbClr val="EB9216"/>
                  </a:solidFill>
                  <a:effectLst/>
                  <a:latin typeface="Trebuchet MS" panose="020B0603020202020204" pitchFamily="34" charset="0"/>
                </a:rPr>
                <a:t>Overall</a:t>
              </a:r>
              <a:endParaRPr lang="zh-TW" altLang="en-US" dirty="0">
                <a:solidFill>
                  <a:srgbClr val="EB9216"/>
                </a:solidFill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417E68-AAFA-4A94-AA97-B0EE4F8EEA2D}"/>
              </a:ext>
            </a:extLst>
          </p:cNvPr>
          <p:cNvSpPr txBox="1"/>
          <p:nvPr/>
        </p:nvSpPr>
        <p:spPr>
          <a:xfrm>
            <a:off x="5178528" y="1961276"/>
            <a:ext cx="2892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Study 2:</a:t>
            </a:r>
            <a:r>
              <a:rPr lang="zh-TW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Subjective Rating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39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3792EA0-A6D0-4FC9-8CB5-8767B1CB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07" y="3021119"/>
            <a:ext cx="86010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FE8A62-4A51-4E34-BE40-560AEDB5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Study 2: Creators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A1A991-478B-4757-929F-89512ACB49D1}"/>
              </a:ext>
            </a:extLst>
          </p:cNvPr>
          <p:cNvSpPr txBox="1"/>
          <p:nvPr/>
        </p:nvSpPr>
        <p:spPr>
          <a:xfrm rot="16200000">
            <a:off x="5601219" y="307852"/>
            <a:ext cx="2046912" cy="7701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Clustering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Relating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Allocating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0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Structural Layout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0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Annotation Placement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0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Color Consistency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0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Caption Generation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0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Before Customized</a:t>
            </a: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endParaRPr lang="en-US" altLang="zh-TW" sz="1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After Customized</a:t>
            </a: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Affordance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Compactness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Thematic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Relevance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Configuration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Consistency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solidFill>
                  <a:schemeClr val="bg1"/>
                </a:solidFill>
                <a:effectLst/>
              </a:rPr>
            </a:b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Annotation</a:t>
            </a:r>
            <a:endParaRPr lang="en-US" altLang="zh-TW" sz="1000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TW" sz="1000" b="0" dirty="0">
                <a:effectLst/>
              </a:rPr>
            </a:b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Functionality</a:t>
            </a:r>
          </a:p>
          <a:p>
            <a:pPr>
              <a:lnSpc>
                <a:spcPts val="1700"/>
              </a:lnSpc>
            </a:pPr>
            <a:endParaRPr lang="zh-TW" altLang="en-US" sz="1000" dirty="0"/>
          </a:p>
        </p:txBody>
      </p:sp>
      <p:sp>
        <p:nvSpPr>
          <p:cNvPr id="4" name="左大括弧 3">
            <a:extLst>
              <a:ext uri="{FF2B5EF4-FFF2-40B4-BE49-F238E27FC236}">
                <a16:creationId xmlns:a16="http://schemas.microsoft.com/office/drawing/2014/main" id="{ADE47707-830C-4B31-868A-5E8570A4AA1F}"/>
              </a:ext>
            </a:extLst>
          </p:cNvPr>
          <p:cNvSpPr/>
          <p:nvPr/>
        </p:nvSpPr>
        <p:spPr>
          <a:xfrm rot="5400000">
            <a:off x="4493405" y="1074959"/>
            <a:ext cx="251670" cy="3512786"/>
          </a:xfrm>
          <a:prstGeom prst="leftBrace">
            <a:avLst>
              <a:gd name="adj1" fmla="val 35000"/>
              <a:gd name="adj2" fmla="val 49372"/>
            </a:avLst>
          </a:prstGeom>
          <a:ln w="19050">
            <a:solidFill>
              <a:srgbClr val="00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909E83BD-FD9E-461E-8896-4143F8A2A310}"/>
              </a:ext>
            </a:extLst>
          </p:cNvPr>
          <p:cNvSpPr/>
          <p:nvPr/>
        </p:nvSpPr>
        <p:spPr>
          <a:xfrm rot="5400000">
            <a:off x="8214621" y="1356688"/>
            <a:ext cx="251670" cy="3016438"/>
          </a:xfrm>
          <a:prstGeom prst="leftBrace">
            <a:avLst>
              <a:gd name="adj1" fmla="val 35000"/>
              <a:gd name="adj2" fmla="val 49372"/>
            </a:avLst>
          </a:prstGeom>
          <a:ln w="19050">
            <a:solidFill>
              <a:srgbClr val="00B2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EB6856-E038-4761-BFBE-2273DDA0180C}"/>
              </a:ext>
            </a:extLst>
          </p:cNvPr>
          <p:cNvSpPr txBox="1"/>
          <p:nvPr/>
        </p:nvSpPr>
        <p:spPr>
          <a:xfrm>
            <a:off x="2773685" y="2297419"/>
            <a:ext cx="3600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i="0" u="none" strike="noStrike" dirty="0">
                <a:solidFill>
                  <a:srgbClr val="1155CC"/>
                </a:solidFill>
                <a:effectLst/>
                <a:latin typeface="Trebuchet MS" panose="020B0603020202020204" pitchFamily="34" charset="0"/>
              </a:rPr>
              <a:t>Methodology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81D417-8C1B-43C6-A7B1-9861B71D99C0}"/>
              </a:ext>
            </a:extLst>
          </p:cNvPr>
          <p:cNvSpPr txBox="1"/>
          <p:nvPr/>
        </p:nvSpPr>
        <p:spPr>
          <a:xfrm>
            <a:off x="6832237" y="2336185"/>
            <a:ext cx="301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i="0" u="none" strike="noStrike" dirty="0">
                <a:solidFill>
                  <a:srgbClr val="00B24E"/>
                </a:solidFill>
                <a:effectLst/>
                <a:latin typeface="Trebuchet MS" panose="020B0603020202020204" pitchFamily="34" charset="0"/>
              </a:rPr>
              <a:t>Challenges</a:t>
            </a:r>
            <a:endParaRPr lang="zh-TW" altLang="en-US" dirty="0">
              <a:solidFill>
                <a:srgbClr val="00B2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05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C973F2C-D658-46F1-8632-B598F3AB5EA8}"/>
              </a:ext>
            </a:extLst>
          </p:cNvPr>
          <p:cNvGrpSpPr/>
          <p:nvPr/>
        </p:nvGrpSpPr>
        <p:grpSpPr>
          <a:xfrm>
            <a:off x="5202753" y="1281298"/>
            <a:ext cx="6359518" cy="4102217"/>
            <a:chOff x="4954556" y="796954"/>
            <a:chExt cx="6999943" cy="451532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5AFAD29-264A-4F00-AEE9-953246909361}"/>
                </a:ext>
              </a:extLst>
            </p:cNvPr>
            <p:cNvSpPr/>
            <p:nvPr/>
          </p:nvSpPr>
          <p:spPr>
            <a:xfrm>
              <a:off x="4975939" y="1663306"/>
              <a:ext cx="6969968" cy="3620278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stretch>
                <a:fillRect l="-1471" t="-33098" r="-73450" b="-312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1A4960-DEBB-4607-A58D-8AC053075CC4}"/>
                </a:ext>
              </a:extLst>
            </p:cNvPr>
            <p:cNvSpPr/>
            <p:nvPr/>
          </p:nvSpPr>
          <p:spPr>
            <a:xfrm>
              <a:off x="4984531" y="1663200"/>
              <a:ext cx="6969968" cy="3620278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stretch>
                <a:fillRect l="-1471" t="-33098" r="-73450" b="-312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5FEC93-41C6-43A0-982A-F5FAB31B2773}"/>
                </a:ext>
              </a:extLst>
            </p:cNvPr>
            <p:cNvSpPr/>
            <p:nvPr/>
          </p:nvSpPr>
          <p:spPr>
            <a:xfrm>
              <a:off x="4975939" y="1658018"/>
              <a:ext cx="6969968" cy="3620278"/>
            </a:xfrm>
            <a:prstGeom prst="rect">
              <a:avLst/>
            </a:prstGeom>
            <a:blipFill dpi="0" rotWithShape="1">
              <a:blip r:embed="rId4">
                <a:alphaModFix amt="30000"/>
              </a:blip>
              <a:srcRect/>
              <a:stretch>
                <a:fillRect l="-1471" t="-33098" r="-73450" b="-312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EA0DF5-FF38-475B-AC24-E45DB98E0A8F}"/>
                </a:ext>
              </a:extLst>
            </p:cNvPr>
            <p:cNvSpPr/>
            <p:nvPr/>
          </p:nvSpPr>
          <p:spPr>
            <a:xfrm>
              <a:off x="4965440" y="1672572"/>
              <a:ext cx="6969968" cy="3620278"/>
            </a:xfrm>
            <a:prstGeom prst="rect">
              <a:avLst/>
            </a:prstGeom>
            <a:blipFill dpi="0" rotWithShape="1">
              <a:blip r:embed="rId5">
                <a:alphaModFix amt="30000"/>
              </a:blip>
              <a:srcRect/>
              <a:stretch>
                <a:fillRect l="-71218" t="-33742" r="-3704" b="-306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6CE45F7-CF3C-4A4C-B2C4-0614E8C1EC84}"/>
                </a:ext>
              </a:extLst>
            </p:cNvPr>
            <p:cNvSpPr/>
            <p:nvPr/>
          </p:nvSpPr>
          <p:spPr>
            <a:xfrm>
              <a:off x="4954556" y="1663990"/>
              <a:ext cx="6969968" cy="3620278"/>
            </a:xfrm>
            <a:prstGeom prst="rect">
              <a:avLst/>
            </a:prstGeom>
            <a:blipFill dpi="0" rotWithShape="1">
              <a:blip r:embed="rId6">
                <a:alphaModFix amt="30000"/>
              </a:blip>
              <a:srcRect/>
              <a:stretch>
                <a:fillRect l="-71218" t="-33742" r="-3704" b="-306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FD8BFE6-739D-4344-AE90-AFEABD942FC8}"/>
                </a:ext>
              </a:extLst>
            </p:cNvPr>
            <p:cNvSpPr/>
            <p:nvPr/>
          </p:nvSpPr>
          <p:spPr>
            <a:xfrm>
              <a:off x="4980988" y="1666601"/>
              <a:ext cx="6969968" cy="3620278"/>
            </a:xfrm>
            <a:prstGeom prst="rect">
              <a:avLst/>
            </a:prstGeom>
            <a:blipFill dpi="0" rotWithShape="1">
              <a:blip r:embed="rId7">
                <a:alphaModFix amt="30000"/>
              </a:blip>
              <a:srcRect/>
              <a:stretch>
                <a:fillRect l="-71218" t="-33742" r="-3704" b="-306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5EE4D6E-36C0-4574-BD3F-DD4C6B08BDAE}"/>
                </a:ext>
              </a:extLst>
            </p:cNvPr>
            <p:cNvSpPr/>
            <p:nvPr/>
          </p:nvSpPr>
          <p:spPr>
            <a:xfrm>
              <a:off x="4975200" y="1692000"/>
              <a:ext cx="6969968" cy="3620278"/>
            </a:xfrm>
            <a:prstGeom prst="rect">
              <a:avLst/>
            </a:prstGeom>
            <a:blipFill dpi="0" rotWithShape="1">
              <a:blip r:embed="rId8">
                <a:alphaModFix amt="30000"/>
              </a:blip>
              <a:srcRect/>
              <a:stretch>
                <a:fillRect l="-71218" t="-33742" r="-3704" b="-306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9EBACD-A8D5-4BCA-8905-84A1AE859753}"/>
                </a:ext>
              </a:extLst>
            </p:cNvPr>
            <p:cNvSpPr/>
            <p:nvPr/>
          </p:nvSpPr>
          <p:spPr>
            <a:xfrm>
              <a:off x="4975546" y="1669205"/>
              <a:ext cx="6969968" cy="3620278"/>
            </a:xfrm>
            <a:prstGeom prst="rect">
              <a:avLst/>
            </a:prstGeom>
            <a:blipFill dpi="0" rotWithShape="1">
              <a:blip r:embed="rId9">
                <a:alphaModFix amt="30000"/>
              </a:blip>
              <a:srcRect/>
              <a:stretch>
                <a:fillRect l="-73092" t="-33742" r="-1830" b="-306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F9356F5-88DE-410E-991C-B5B8C2B5C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38" t="5774" r="2194" b="20344"/>
            <a:stretch/>
          </p:blipFill>
          <p:spPr>
            <a:xfrm>
              <a:off x="4954556" y="796954"/>
              <a:ext cx="6969968" cy="4397056"/>
            </a:xfrm>
            <a:prstGeom prst="rect">
              <a:avLst/>
            </a:prstGeom>
          </p:spPr>
        </p:pic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BF9F4913-BFFD-4CC2-9279-63B62F8D8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39" y="1741668"/>
            <a:ext cx="3880137" cy="338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50DBF3D-39BF-453A-9A8D-CD7ED5EA12E6}"/>
              </a:ext>
            </a:extLst>
          </p:cNvPr>
          <p:cNvSpPr txBox="1"/>
          <p:nvPr/>
        </p:nvSpPr>
        <p:spPr>
          <a:xfrm>
            <a:off x="1687217" y="5360440"/>
            <a:ext cx="3321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altLang="zh-TW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AnnoBox</a:t>
            </a:r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 Modified Distance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A28BD6D-1CE6-4853-8B1B-8969EB60B5DD}"/>
              </a:ext>
            </a:extLst>
          </p:cNvPr>
          <p:cNvSpPr txBox="1"/>
          <p:nvPr/>
        </p:nvSpPr>
        <p:spPr>
          <a:xfrm>
            <a:off x="7183273" y="5352642"/>
            <a:ext cx="3009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altLang="zh-TW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AnnoBox</a:t>
            </a:r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 Modified Path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531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8763D-B80F-4558-99F8-032D257B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Study 3: Explorer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6EC8C2-DB95-425B-AEC5-E2A4280E7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8"/>
          <a:stretch/>
        </p:blipFill>
        <p:spPr bwMode="auto">
          <a:xfrm>
            <a:off x="4765602" y="1072655"/>
            <a:ext cx="6905625" cy="26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2A6E0A0-86DE-4401-B7EE-E422071EA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8"/>
          <a:stretch/>
        </p:blipFill>
        <p:spPr bwMode="auto">
          <a:xfrm>
            <a:off x="4603677" y="3971857"/>
            <a:ext cx="7067550" cy="271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星形: 五角 2">
            <a:extLst>
              <a:ext uri="{FF2B5EF4-FFF2-40B4-BE49-F238E27FC236}">
                <a16:creationId xmlns:a16="http://schemas.microsoft.com/office/drawing/2014/main" id="{64BF93F5-5409-4E65-8F27-FDCD10CF3A25}"/>
              </a:ext>
            </a:extLst>
          </p:cNvPr>
          <p:cNvSpPr/>
          <p:nvPr/>
        </p:nvSpPr>
        <p:spPr>
          <a:xfrm>
            <a:off x="6379097" y="3971857"/>
            <a:ext cx="100668" cy="100668"/>
          </a:xfrm>
          <a:prstGeom prst="star5">
            <a:avLst/>
          </a:prstGeom>
          <a:solidFill>
            <a:srgbClr val="EF3C49"/>
          </a:solidFill>
          <a:ln>
            <a:solidFill>
              <a:srgbClr val="EF3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星形: 五角 7">
            <a:extLst>
              <a:ext uri="{FF2B5EF4-FFF2-40B4-BE49-F238E27FC236}">
                <a16:creationId xmlns:a16="http://schemas.microsoft.com/office/drawing/2014/main" id="{B6A8A07C-3447-4ED8-8F04-057A92BC09C8}"/>
              </a:ext>
            </a:extLst>
          </p:cNvPr>
          <p:cNvSpPr/>
          <p:nvPr/>
        </p:nvSpPr>
        <p:spPr>
          <a:xfrm>
            <a:off x="9573238" y="4481815"/>
            <a:ext cx="100668" cy="100668"/>
          </a:xfrm>
          <a:prstGeom prst="star5">
            <a:avLst/>
          </a:prstGeom>
          <a:solidFill>
            <a:srgbClr val="EF3C49"/>
          </a:solidFill>
          <a:ln>
            <a:solidFill>
              <a:srgbClr val="EF3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星形: 五角 8">
            <a:extLst>
              <a:ext uri="{FF2B5EF4-FFF2-40B4-BE49-F238E27FC236}">
                <a16:creationId xmlns:a16="http://schemas.microsoft.com/office/drawing/2014/main" id="{EFD6339E-1AE7-415A-9AB0-B4C09C6B2E0D}"/>
              </a:ext>
            </a:extLst>
          </p:cNvPr>
          <p:cNvSpPr/>
          <p:nvPr/>
        </p:nvSpPr>
        <p:spPr>
          <a:xfrm>
            <a:off x="9356523" y="1364668"/>
            <a:ext cx="100668" cy="100668"/>
          </a:xfrm>
          <a:prstGeom prst="star5">
            <a:avLst/>
          </a:prstGeom>
          <a:solidFill>
            <a:srgbClr val="EF3C49"/>
          </a:solidFill>
          <a:ln>
            <a:solidFill>
              <a:srgbClr val="EF3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FB2F0B00-7DB7-4862-B16A-2ECB0FD26F16}"/>
              </a:ext>
            </a:extLst>
          </p:cNvPr>
          <p:cNvSpPr/>
          <p:nvPr/>
        </p:nvSpPr>
        <p:spPr>
          <a:xfrm>
            <a:off x="6335088" y="1264000"/>
            <a:ext cx="100668" cy="100668"/>
          </a:xfrm>
          <a:prstGeom prst="star5">
            <a:avLst/>
          </a:prstGeom>
          <a:solidFill>
            <a:srgbClr val="EF3C49"/>
          </a:solidFill>
          <a:ln>
            <a:solidFill>
              <a:srgbClr val="EF3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F6389D-B3AF-4367-BB39-EE88D8F6C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625" y="4000101"/>
            <a:ext cx="1415374" cy="2564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03D0B5-2F0B-4C5E-8DEA-6F70FF05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05" y="3711708"/>
            <a:ext cx="470600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F9845DD-1D58-4D5F-9A42-9DB7A5812B6D}"/>
              </a:ext>
            </a:extLst>
          </p:cNvPr>
          <p:cNvGrpSpPr/>
          <p:nvPr/>
        </p:nvGrpSpPr>
        <p:grpSpPr>
          <a:xfrm>
            <a:off x="1969240" y="1504800"/>
            <a:ext cx="8477231" cy="4185125"/>
            <a:chOff x="1969240" y="1504800"/>
            <a:chExt cx="8477231" cy="4185125"/>
          </a:xfrm>
        </p:grpSpPr>
        <p:sp>
          <p:nvSpPr>
            <p:cNvPr id="3" name="Google Shape;692;p61">
              <a:extLst>
                <a:ext uri="{FF2B5EF4-FFF2-40B4-BE49-F238E27FC236}">
                  <a16:creationId xmlns:a16="http://schemas.microsoft.com/office/drawing/2014/main" id="{2BFFAC8D-F463-4EC8-9374-FD290E5786EE}"/>
                </a:ext>
              </a:extLst>
            </p:cNvPr>
            <p:cNvSpPr/>
            <p:nvPr/>
          </p:nvSpPr>
          <p:spPr>
            <a:xfrm>
              <a:off x="1969240" y="1504800"/>
              <a:ext cx="8477100" cy="1924200"/>
            </a:xfrm>
            <a:prstGeom prst="roundRect">
              <a:avLst>
                <a:gd name="adj" fmla="val 6093"/>
              </a:avLst>
            </a:prstGeom>
            <a:solidFill>
              <a:srgbClr val="FCF7F1"/>
            </a:solidFill>
            <a:ln>
              <a:noFill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>
                  <a:latin typeface="Trebuchet MS"/>
                  <a:ea typeface="Trebuchet MS"/>
                  <a:cs typeface="Trebuchet MS"/>
                  <a:sym typeface="Trebuchet MS"/>
                </a:rPr>
                <a:t>Stage 1 - Reassembling</a:t>
              </a:r>
              <a:endParaRPr sz="1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" name="Google Shape;693;p61">
              <a:extLst>
                <a:ext uri="{FF2B5EF4-FFF2-40B4-BE49-F238E27FC236}">
                  <a16:creationId xmlns:a16="http://schemas.microsoft.com/office/drawing/2014/main" id="{10CAB123-0C00-4980-9374-811FD6A084AF}"/>
                </a:ext>
              </a:extLst>
            </p:cNvPr>
            <p:cNvGrpSpPr/>
            <p:nvPr/>
          </p:nvGrpSpPr>
          <p:grpSpPr>
            <a:xfrm>
              <a:off x="3437641" y="1961875"/>
              <a:ext cx="1237500" cy="1361400"/>
              <a:chOff x="1801788" y="1299450"/>
              <a:chExt cx="1237500" cy="1361400"/>
            </a:xfrm>
          </p:grpSpPr>
          <p:sp>
            <p:nvSpPr>
              <p:cNvPr id="5" name="Google Shape;694;p61">
                <a:extLst>
                  <a:ext uri="{FF2B5EF4-FFF2-40B4-BE49-F238E27FC236}">
                    <a16:creationId xmlns:a16="http://schemas.microsoft.com/office/drawing/2014/main" id="{522FCCA8-0463-4F5A-AD31-CB3514BB2AFA}"/>
                  </a:ext>
                </a:extLst>
              </p:cNvPr>
              <p:cNvSpPr/>
              <p:nvPr/>
            </p:nvSpPr>
            <p:spPr>
              <a:xfrm>
                <a:off x="1801788" y="1299450"/>
                <a:ext cx="1237500" cy="1361400"/>
              </a:xfrm>
              <a:prstGeom prst="wedgeRoundRectCallout">
                <a:avLst>
                  <a:gd name="adj1" fmla="val 58222"/>
                  <a:gd name="adj2" fmla="val -22730"/>
                  <a:gd name="adj3" fmla="val 0"/>
                </a:avLst>
              </a:prstGeom>
              <a:noFill/>
              <a:ln w="19050" cap="flat" cmpd="sng">
                <a:solidFill>
                  <a:srgbClr val="A44C3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Multiple Vis</a:t>
                </a: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" name="Google Shape;695;p61">
                <a:extLst>
                  <a:ext uri="{FF2B5EF4-FFF2-40B4-BE49-F238E27FC236}">
                    <a16:creationId xmlns:a16="http://schemas.microsoft.com/office/drawing/2014/main" id="{8D6429B5-4B5D-4279-B620-EDE697B96323}"/>
                  </a:ext>
                </a:extLst>
              </p:cNvPr>
              <p:cNvSpPr/>
              <p:nvPr/>
            </p:nvSpPr>
            <p:spPr>
              <a:xfrm>
                <a:off x="1903963" y="1657696"/>
                <a:ext cx="1032600" cy="397800"/>
              </a:xfrm>
              <a:prstGeom prst="roundRect">
                <a:avLst>
                  <a:gd name="adj" fmla="val 16667"/>
                </a:avLst>
              </a:prstGeom>
              <a:solidFill>
                <a:srgbClr val="EADFD3"/>
              </a:solidFill>
              <a:ln w="19050" cap="flat" cmpd="sng">
                <a:solidFill>
                  <a:srgbClr val="A44C3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Chart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Information</a:t>
                </a:r>
                <a:endParaRPr/>
              </a:p>
            </p:txBody>
          </p:sp>
          <p:sp>
            <p:nvSpPr>
              <p:cNvPr id="7" name="Google Shape;696;p61">
                <a:extLst>
                  <a:ext uri="{FF2B5EF4-FFF2-40B4-BE49-F238E27FC236}">
                    <a16:creationId xmlns:a16="http://schemas.microsoft.com/office/drawing/2014/main" id="{0D90F5BF-9D53-4927-BDBB-CACA6A5CB7E2}"/>
                  </a:ext>
                </a:extLst>
              </p:cNvPr>
              <p:cNvSpPr/>
              <p:nvPr/>
            </p:nvSpPr>
            <p:spPr>
              <a:xfrm>
                <a:off x="1903962" y="2147297"/>
                <a:ext cx="1032600" cy="397800"/>
              </a:xfrm>
              <a:prstGeom prst="roundRect">
                <a:avLst>
                  <a:gd name="adj" fmla="val 16667"/>
                </a:avLst>
              </a:prstGeom>
              <a:solidFill>
                <a:srgbClr val="EADFD3"/>
              </a:solidFill>
              <a:ln w="19050" cap="flat" cmpd="sng">
                <a:solidFill>
                  <a:srgbClr val="A44C3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Charts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Structure</a:t>
                </a:r>
                <a:endParaRPr/>
              </a:p>
            </p:txBody>
          </p:sp>
        </p:grpSp>
        <p:sp>
          <p:nvSpPr>
            <p:cNvPr id="17" name="Google Shape;706;p61">
              <a:extLst>
                <a:ext uri="{FF2B5EF4-FFF2-40B4-BE49-F238E27FC236}">
                  <a16:creationId xmlns:a16="http://schemas.microsoft.com/office/drawing/2014/main" id="{F8BA5228-A3C9-4EDA-B639-88B8D730F741}"/>
                </a:ext>
              </a:extLst>
            </p:cNvPr>
            <p:cNvSpPr txBox="1"/>
            <p:nvPr/>
          </p:nvSpPr>
          <p:spPr>
            <a:xfrm>
              <a:off x="2063641" y="2006925"/>
              <a:ext cx="1421100" cy="1292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rgbClr val="A44C3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C1. Affordance</a:t>
              </a:r>
              <a:endParaRPr sz="1200" dirty="0">
                <a:solidFill>
                  <a:srgbClr val="A44C3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rgbClr val="A44C3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C2. Compactness</a:t>
              </a:r>
              <a:endParaRPr sz="1200" dirty="0">
                <a:solidFill>
                  <a:srgbClr val="A44C3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rgbClr val="A44C3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C3. </a:t>
              </a:r>
              <a:r>
                <a:rPr lang="en-US" altLang="zh-TW" sz="1200" dirty="0">
                  <a:solidFill>
                    <a:srgbClr val="A44C3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Thematic</a:t>
              </a:r>
              <a:endParaRPr sz="1200" dirty="0">
                <a:solidFill>
                  <a:srgbClr val="A44C3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rgbClr val="A44C3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C4. Relevance</a:t>
              </a:r>
              <a:endParaRPr sz="1200" dirty="0">
                <a:solidFill>
                  <a:srgbClr val="A44C3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" name="Google Shape;709;p61">
              <a:extLst>
                <a:ext uri="{FF2B5EF4-FFF2-40B4-BE49-F238E27FC236}">
                  <a16:creationId xmlns:a16="http://schemas.microsoft.com/office/drawing/2014/main" id="{839AAA1A-85B2-40BF-A991-E8FBDEC50E0C}"/>
                </a:ext>
              </a:extLst>
            </p:cNvPr>
            <p:cNvSpPr/>
            <p:nvPr/>
          </p:nvSpPr>
          <p:spPr>
            <a:xfrm rot="-5400000">
              <a:off x="9382916" y="2482138"/>
              <a:ext cx="1370400" cy="363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A44C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3-layer plots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1" name="Google Shape;710;p61">
              <a:extLst>
                <a:ext uri="{FF2B5EF4-FFF2-40B4-BE49-F238E27FC236}">
                  <a16:creationId xmlns:a16="http://schemas.microsoft.com/office/drawing/2014/main" id="{90EA667D-1FE4-4413-B3B4-B9EB38189E65}"/>
                </a:ext>
              </a:extLst>
            </p:cNvPr>
            <p:cNvCxnSpPr>
              <a:stCxn id="15" idx="3"/>
              <a:endCxn id="20" idx="0"/>
            </p:cNvCxnSpPr>
            <p:nvPr/>
          </p:nvCxnSpPr>
          <p:spPr>
            <a:xfrm>
              <a:off x="9635778" y="2664083"/>
              <a:ext cx="250500" cy="0"/>
            </a:xfrm>
            <a:prstGeom prst="straightConnector1">
              <a:avLst/>
            </a:prstGeom>
            <a:noFill/>
            <a:ln w="19050" cap="flat" cmpd="sng">
              <a:solidFill>
                <a:srgbClr val="A44C3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" name="Google Shape;711;p61">
              <a:extLst>
                <a:ext uri="{FF2B5EF4-FFF2-40B4-BE49-F238E27FC236}">
                  <a16:creationId xmlns:a16="http://schemas.microsoft.com/office/drawing/2014/main" id="{192D7B33-5EB2-45CF-9819-908A5EF09EA2}"/>
                </a:ext>
              </a:extLst>
            </p:cNvPr>
            <p:cNvSpPr/>
            <p:nvPr/>
          </p:nvSpPr>
          <p:spPr>
            <a:xfrm>
              <a:off x="1969371" y="3635525"/>
              <a:ext cx="8477100" cy="2054400"/>
            </a:xfrm>
            <a:prstGeom prst="roundRect">
              <a:avLst>
                <a:gd name="adj" fmla="val 6093"/>
              </a:avLst>
            </a:prstGeom>
            <a:solidFill>
              <a:srgbClr val="FCFCF1"/>
            </a:solidFill>
            <a:ln>
              <a:noFill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Stage 2 - Rendering</a:t>
              </a:r>
              <a:endParaRPr sz="1600"/>
            </a:p>
          </p:txBody>
        </p:sp>
        <p:grpSp>
          <p:nvGrpSpPr>
            <p:cNvPr id="23" name="Google Shape;712;p61">
              <a:extLst>
                <a:ext uri="{FF2B5EF4-FFF2-40B4-BE49-F238E27FC236}">
                  <a16:creationId xmlns:a16="http://schemas.microsoft.com/office/drawing/2014/main" id="{C53182E4-1763-41ED-9F13-9E385FC2044F}"/>
                </a:ext>
              </a:extLst>
            </p:cNvPr>
            <p:cNvGrpSpPr/>
            <p:nvPr/>
          </p:nvGrpSpPr>
          <p:grpSpPr>
            <a:xfrm>
              <a:off x="4944453" y="4071950"/>
              <a:ext cx="1271770" cy="968400"/>
              <a:chOff x="3308600" y="3409525"/>
              <a:chExt cx="1237500" cy="968400"/>
            </a:xfrm>
          </p:grpSpPr>
          <p:sp>
            <p:nvSpPr>
              <p:cNvPr id="24" name="Google Shape;713;p61">
                <a:extLst>
                  <a:ext uri="{FF2B5EF4-FFF2-40B4-BE49-F238E27FC236}">
                    <a16:creationId xmlns:a16="http://schemas.microsoft.com/office/drawing/2014/main" id="{62FCAFF8-C3CE-4861-AA38-71727DA2C224}"/>
                  </a:ext>
                </a:extLst>
              </p:cNvPr>
              <p:cNvSpPr/>
              <p:nvPr/>
            </p:nvSpPr>
            <p:spPr>
              <a:xfrm>
                <a:off x="3308600" y="3409525"/>
                <a:ext cx="1237500" cy="968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Layout Design</a:t>
                </a:r>
                <a:endParaRPr dirty="0"/>
              </a:p>
            </p:txBody>
          </p:sp>
          <p:sp>
            <p:nvSpPr>
              <p:cNvPr id="25" name="Google Shape;714;p61">
                <a:extLst>
                  <a:ext uri="{FF2B5EF4-FFF2-40B4-BE49-F238E27FC236}">
                    <a16:creationId xmlns:a16="http://schemas.microsoft.com/office/drawing/2014/main" id="{2CD3F177-4A83-45FC-A102-38C77EA3CBE3}"/>
                  </a:ext>
                </a:extLst>
              </p:cNvPr>
              <p:cNvSpPr/>
              <p:nvPr/>
            </p:nvSpPr>
            <p:spPr>
              <a:xfrm>
                <a:off x="3308600" y="3409525"/>
                <a:ext cx="1237500" cy="310500"/>
              </a:xfrm>
              <a:prstGeom prst="roundRect">
                <a:avLst>
                  <a:gd name="adj" fmla="val 38001"/>
                </a:avLst>
              </a:prstGeom>
              <a:solidFill>
                <a:srgbClr val="E3E0D0"/>
              </a:solidFill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200" b="1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Collage</a:t>
                </a:r>
                <a:r>
                  <a:rPr lang="zh-TW" sz="1200" b="1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Frame</a:t>
                </a:r>
                <a:endParaRPr dirty="0"/>
              </a:p>
            </p:txBody>
          </p:sp>
        </p:grpSp>
        <p:grpSp>
          <p:nvGrpSpPr>
            <p:cNvPr id="26" name="Google Shape;715;p61">
              <a:extLst>
                <a:ext uri="{FF2B5EF4-FFF2-40B4-BE49-F238E27FC236}">
                  <a16:creationId xmlns:a16="http://schemas.microsoft.com/office/drawing/2014/main" id="{7DC382AA-D927-4692-84AB-CAA1558C9A22}"/>
                </a:ext>
              </a:extLst>
            </p:cNvPr>
            <p:cNvGrpSpPr/>
            <p:nvPr/>
          </p:nvGrpSpPr>
          <p:grpSpPr>
            <a:xfrm>
              <a:off x="6412628" y="4071950"/>
              <a:ext cx="1338000" cy="968400"/>
              <a:chOff x="4776775" y="3409525"/>
              <a:chExt cx="1338000" cy="968400"/>
            </a:xfrm>
          </p:grpSpPr>
          <p:sp>
            <p:nvSpPr>
              <p:cNvPr id="27" name="Google Shape;716;p61">
                <a:extLst>
                  <a:ext uri="{FF2B5EF4-FFF2-40B4-BE49-F238E27FC236}">
                    <a16:creationId xmlns:a16="http://schemas.microsoft.com/office/drawing/2014/main" id="{563844AF-EA98-4A04-A0BB-8C2203CB23A1}"/>
                  </a:ext>
                </a:extLst>
              </p:cNvPr>
              <p:cNvSpPr/>
              <p:nvPr/>
            </p:nvSpPr>
            <p:spPr>
              <a:xfrm>
                <a:off x="4776775" y="3409525"/>
                <a:ext cx="1338000" cy="968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Major </a:t>
                </a:r>
                <a:r>
                  <a:rPr lang="en-US" alt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Scene</a:t>
                </a: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General </a:t>
                </a:r>
                <a:r>
                  <a:rPr lang="en-US" alt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Scene</a:t>
                </a: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Detail </a:t>
                </a:r>
                <a:r>
                  <a:rPr lang="en-US" alt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Scene</a:t>
                </a:r>
                <a:endParaRPr dirty="0"/>
              </a:p>
            </p:txBody>
          </p:sp>
          <p:sp>
            <p:nvSpPr>
              <p:cNvPr id="28" name="Google Shape;717;p61">
                <a:extLst>
                  <a:ext uri="{FF2B5EF4-FFF2-40B4-BE49-F238E27FC236}">
                    <a16:creationId xmlns:a16="http://schemas.microsoft.com/office/drawing/2014/main" id="{FE098241-4B66-4F8A-B8F0-4B10D48EE1DF}"/>
                  </a:ext>
                </a:extLst>
              </p:cNvPr>
              <p:cNvSpPr/>
              <p:nvPr/>
            </p:nvSpPr>
            <p:spPr>
              <a:xfrm>
                <a:off x="4776775" y="3409525"/>
                <a:ext cx="1338000" cy="310500"/>
              </a:xfrm>
              <a:prstGeom prst="roundRect">
                <a:avLst>
                  <a:gd name="adj" fmla="val 38001"/>
                </a:avLst>
              </a:prstGeom>
              <a:solidFill>
                <a:srgbClr val="E3E0D0"/>
              </a:solidFill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200" b="1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Collage</a:t>
                </a:r>
                <a:r>
                  <a:rPr lang="zh-TW" sz="1200" b="1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r>
                  <a:rPr lang="en-US" altLang="zh-TW" sz="1200" b="1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Vision</a:t>
                </a:r>
                <a:endParaRPr dirty="0"/>
              </a:p>
            </p:txBody>
          </p:sp>
        </p:grpSp>
        <p:grpSp>
          <p:nvGrpSpPr>
            <p:cNvPr id="29" name="Google Shape;718;p61">
              <a:extLst>
                <a:ext uri="{FF2B5EF4-FFF2-40B4-BE49-F238E27FC236}">
                  <a16:creationId xmlns:a16="http://schemas.microsoft.com/office/drawing/2014/main" id="{0B6F858E-8A03-40FC-B890-7FFEDFA7E8F4}"/>
                </a:ext>
              </a:extLst>
            </p:cNvPr>
            <p:cNvGrpSpPr/>
            <p:nvPr/>
          </p:nvGrpSpPr>
          <p:grpSpPr>
            <a:xfrm>
              <a:off x="7959091" y="4071950"/>
              <a:ext cx="1626600" cy="968400"/>
              <a:chOff x="6323238" y="3409525"/>
              <a:chExt cx="1626600" cy="968400"/>
            </a:xfrm>
          </p:grpSpPr>
          <p:sp>
            <p:nvSpPr>
              <p:cNvPr id="30" name="Google Shape;719;p61">
                <a:extLst>
                  <a:ext uri="{FF2B5EF4-FFF2-40B4-BE49-F238E27FC236}">
                    <a16:creationId xmlns:a16="http://schemas.microsoft.com/office/drawing/2014/main" id="{C2DBB9BB-88A6-4570-8DE8-4027C7100721}"/>
                  </a:ext>
                </a:extLst>
              </p:cNvPr>
              <p:cNvSpPr/>
              <p:nvPr/>
            </p:nvSpPr>
            <p:spPr>
              <a:xfrm>
                <a:off x="6323238" y="3409525"/>
                <a:ext cx="1626600" cy="968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Statistical Facts</a:t>
                </a:r>
                <a:endParaRPr lang="en-US" altLang="zh-TW"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Extreme Facts</a:t>
                </a: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User-Focused Facts</a:t>
                </a:r>
                <a:endParaRPr dirty="0"/>
              </a:p>
            </p:txBody>
          </p:sp>
          <p:sp>
            <p:nvSpPr>
              <p:cNvPr id="31" name="Google Shape;720;p61">
                <a:extLst>
                  <a:ext uri="{FF2B5EF4-FFF2-40B4-BE49-F238E27FC236}">
                    <a16:creationId xmlns:a16="http://schemas.microsoft.com/office/drawing/2014/main" id="{A952713F-6766-4695-9D6D-08AD70C5D67F}"/>
                  </a:ext>
                </a:extLst>
              </p:cNvPr>
              <p:cNvSpPr/>
              <p:nvPr/>
            </p:nvSpPr>
            <p:spPr>
              <a:xfrm>
                <a:off x="6323238" y="3409525"/>
                <a:ext cx="1626600" cy="310500"/>
              </a:xfrm>
              <a:prstGeom prst="roundRect">
                <a:avLst>
                  <a:gd name="adj" fmla="val 38001"/>
                </a:avLst>
              </a:prstGeom>
              <a:solidFill>
                <a:srgbClr val="E3E0D0"/>
              </a:solidFill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200" b="1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Collage</a:t>
                </a:r>
                <a:r>
                  <a:rPr lang="zh-TW" sz="1200" b="1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Caption</a:t>
                </a:r>
                <a:endParaRPr dirty="0"/>
              </a:p>
            </p:txBody>
          </p:sp>
        </p:grpSp>
        <p:grpSp>
          <p:nvGrpSpPr>
            <p:cNvPr id="32" name="Google Shape;721;p61">
              <a:extLst>
                <a:ext uri="{FF2B5EF4-FFF2-40B4-BE49-F238E27FC236}">
                  <a16:creationId xmlns:a16="http://schemas.microsoft.com/office/drawing/2014/main" id="{F037A9D7-D118-480A-8AD7-B071FDCED438}"/>
                </a:ext>
              </a:extLst>
            </p:cNvPr>
            <p:cNvGrpSpPr/>
            <p:nvPr/>
          </p:nvGrpSpPr>
          <p:grpSpPr>
            <a:xfrm>
              <a:off x="3437616" y="4071950"/>
              <a:ext cx="1338000" cy="1361400"/>
              <a:chOff x="1801763" y="3409525"/>
              <a:chExt cx="1338000" cy="1361400"/>
            </a:xfrm>
          </p:grpSpPr>
          <p:sp>
            <p:nvSpPr>
              <p:cNvPr id="33" name="Google Shape;722;p61">
                <a:extLst>
                  <a:ext uri="{FF2B5EF4-FFF2-40B4-BE49-F238E27FC236}">
                    <a16:creationId xmlns:a16="http://schemas.microsoft.com/office/drawing/2014/main" id="{284250AE-E026-4DE6-B679-3128B78967BC}"/>
                  </a:ext>
                </a:extLst>
              </p:cNvPr>
              <p:cNvSpPr/>
              <p:nvPr/>
            </p:nvSpPr>
            <p:spPr>
              <a:xfrm>
                <a:off x="1801763" y="3409525"/>
                <a:ext cx="1338000" cy="1361400"/>
              </a:xfrm>
              <a:prstGeom prst="wedgeRoundRectCallout">
                <a:avLst>
                  <a:gd name="adj1" fmla="val 57031"/>
                  <a:gd name="adj2" fmla="val -22055"/>
                  <a:gd name="adj3" fmla="val 0"/>
                </a:avLst>
              </a:prstGeom>
              <a:noFill/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3-layer plots</a:t>
                </a: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" name="Google Shape;723;p61">
                <a:extLst>
                  <a:ext uri="{FF2B5EF4-FFF2-40B4-BE49-F238E27FC236}">
                    <a16:creationId xmlns:a16="http://schemas.microsoft.com/office/drawing/2014/main" id="{BFFDA244-BBDA-4EE0-99CF-E5C7E0E8B2DB}"/>
                  </a:ext>
                </a:extLst>
              </p:cNvPr>
              <p:cNvSpPr/>
              <p:nvPr/>
            </p:nvSpPr>
            <p:spPr>
              <a:xfrm>
                <a:off x="1903726" y="3712275"/>
                <a:ext cx="1119600" cy="254100"/>
              </a:xfrm>
              <a:prstGeom prst="roundRect">
                <a:avLst>
                  <a:gd name="adj" fmla="val 16667"/>
                </a:avLst>
              </a:prstGeom>
              <a:solidFill>
                <a:srgbClr val="E3E0D0"/>
              </a:solidFill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General Plot</a:t>
                </a:r>
                <a:endParaRPr/>
              </a:p>
            </p:txBody>
          </p:sp>
          <p:sp>
            <p:nvSpPr>
              <p:cNvPr id="35" name="Google Shape;724;p61">
                <a:extLst>
                  <a:ext uri="{FF2B5EF4-FFF2-40B4-BE49-F238E27FC236}">
                    <a16:creationId xmlns:a16="http://schemas.microsoft.com/office/drawing/2014/main" id="{FEA9AEF6-B023-43E5-97A7-2449D8586C92}"/>
                  </a:ext>
                </a:extLst>
              </p:cNvPr>
              <p:cNvSpPr/>
              <p:nvPr/>
            </p:nvSpPr>
            <p:spPr>
              <a:xfrm>
                <a:off x="1903726" y="4064250"/>
                <a:ext cx="1119600" cy="254100"/>
              </a:xfrm>
              <a:prstGeom prst="roundRect">
                <a:avLst>
                  <a:gd name="adj" fmla="val 16667"/>
                </a:avLst>
              </a:prstGeom>
              <a:solidFill>
                <a:srgbClr val="E3E0D0"/>
              </a:solidFill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Major Plot</a:t>
                </a:r>
                <a:endParaRPr/>
              </a:p>
            </p:txBody>
          </p:sp>
          <p:sp>
            <p:nvSpPr>
              <p:cNvPr id="36" name="Google Shape;725;p61">
                <a:extLst>
                  <a:ext uri="{FF2B5EF4-FFF2-40B4-BE49-F238E27FC236}">
                    <a16:creationId xmlns:a16="http://schemas.microsoft.com/office/drawing/2014/main" id="{D9AAA7B4-3769-4F31-9B59-D2BBCC287FBE}"/>
                  </a:ext>
                </a:extLst>
              </p:cNvPr>
              <p:cNvSpPr/>
              <p:nvPr/>
            </p:nvSpPr>
            <p:spPr>
              <a:xfrm>
                <a:off x="1903726" y="4416225"/>
                <a:ext cx="1119600" cy="254100"/>
              </a:xfrm>
              <a:prstGeom prst="roundRect">
                <a:avLst>
                  <a:gd name="adj" fmla="val 16667"/>
                </a:avLst>
              </a:prstGeom>
              <a:solidFill>
                <a:srgbClr val="E3E0D0"/>
              </a:solidFill>
              <a:ln w="19050" cap="flat" cmpd="sng">
                <a:solidFill>
                  <a:srgbClr val="A669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Detail Plot</a:t>
                </a:r>
                <a:endParaRPr/>
              </a:p>
            </p:txBody>
          </p:sp>
        </p:grpSp>
        <p:sp>
          <p:nvSpPr>
            <p:cNvPr id="37" name="Google Shape;726;p61">
              <a:extLst>
                <a:ext uri="{FF2B5EF4-FFF2-40B4-BE49-F238E27FC236}">
                  <a16:creationId xmlns:a16="http://schemas.microsoft.com/office/drawing/2014/main" id="{349CFA46-934F-463A-B8EA-69748D0369EE}"/>
                </a:ext>
              </a:extLst>
            </p:cNvPr>
            <p:cNvSpPr/>
            <p:nvPr/>
          </p:nvSpPr>
          <p:spPr>
            <a:xfrm>
              <a:off x="5939203" y="5191850"/>
              <a:ext cx="1056300" cy="431100"/>
            </a:xfrm>
            <a:prstGeom prst="roundRect">
              <a:avLst>
                <a:gd name="adj" fmla="val 16667"/>
              </a:avLst>
            </a:prstGeom>
            <a:solidFill>
              <a:srgbClr val="E3E0D0"/>
            </a:solidFill>
            <a:ln w="19050" cap="flat" cmpd="sng">
              <a:solidFill>
                <a:srgbClr val="A669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Color Consistency</a:t>
              </a: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" name="Google Shape;727;p61">
              <a:extLst>
                <a:ext uri="{FF2B5EF4-FFF2-40B4-BE49-F238E27FC236}">
                  <a16:creationId xmlns:a16="http://schemas.microsoft.com/office/drawing/2014/main" id="{BE8855CF-2C2C-4FCB-81B6-579C05073395}"/>
                </a:ext>
              </a:extLst>
            </p:cNvPr>
            <p:cNvSpPr/>
            <p:nvPr/>
          </p:nvSpPr>
          <p:spPr>
            <a:xfrm>
              <a:off x="7167777" y="5191850"/>
              <a:ext cx="1056300" cy="431100"/>
            </a:xfrm>
            <a:prstGeom prst="roundRect">
              <a:avLst>
                <a:gd name="adj" fmla="val 16667"/>
              </a:avLst>
            </a:prstGeom>
            <a:solidFill>
              <a:srgbClr val="E3E0D0"/>
            </a:solidFill>
            <a:ln w="19050" cap="flat" cmpd="sng">
              <a:solidFill>
                <a:srgbClr val="A669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Annotation Placement</a:t>
              </a: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" name="Google Shape;728;p61">
              <a:extLst>
                <a:ext uri="{FF2B5EF4-FFF2-40B4-BE49-F238E27FC236}">
                  <a16:creationId xmlns:a16="http://schemas.microsoft.com/office/drawing/2014/main" id="{1D7CE421-5F30-488B-8236-4B56E6576F16}"/>
                </a:ext>
              </a:extLst>
            </p:cNvPr>
            <p:cNvSpPr txBox="1"/>
            <p:nvPr/>
          </p:nvSpPr>
          <p:spPr>
            <a:xfrm>
              <a:off x="2063641" y="4163000"/>
              <a:ext cx="1421100" cy="1015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A6691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C5. Configuration</a:t>
              </a:r>
              <a:endParaRPr sz="1200">
                <a:solidFill>
                  <a:srgbClr val="A6691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A6691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C6. Consistency</a:t>
              </a:r>
              <a:endParaRPr sz="1200">
                <a:solidFill>
                  <a:srgbClr val="A6691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A6691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C7. Annotation</a:t>
              </a:r>
              <a:endParaRPr sz="1200">
                <a:solidFill>
                  <a:srgbClr val="A6691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0" name="Google Shape;729;p61">
              <a:extLst>
                <a:ext uri="{FF2B5EF4-FFF2-40B4-BE49-F238E27FC236}">
                  <a16:creationId xmlns:a16="http://schemas.microsoft.com/office/drawing/2014/main" id="{98F555CD-188F-4DC8-9D03-484C8927C5E1}"/>
                </a:ext>
              </a:extLst>
            </p:cNvPr>
            <p:cNvCxnSpPr>
              <a:stCxn id="24" idx="3"/>
              <a:endCxn id="27" idx="1"/>
            </p:cNvCxnSpPr>
            <p:nvPr/>
          </p:nvCxnSpPr>
          <p:spPr>
            <a:xfrm>
              <a:off x="6216223" y="4556150"/>
              <a:ext cx="196405" cy="0"/>
            </a:xfrm>
            <a:prstGeom prst="straightConnector1">
              <a:avLst/>
            </a:prstGeom>
            <a:noFill/>
            <a:ln w="19050" cap="flat" cmpd="sng">
              <a:solidFill>
                <a:srgbClr val="A6691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Google Shape;730;p61">
              <a:extLst>
                <a:ext uri="{FF2B5EF4-FFF2-40B4-BE49-F238E27FC236}">
                  <a16:creationId xmlns:a16="http://schemas.microsoft.com/office/drawing/2014/main" id="{8C2ABD5F-5D90-4424-B04F-DE4ADCB67DAA}"/>
                </a:ext>
              </a:extLst>
            </p:cNvPr>
            <p:cNvCxnSpPr>
              <a:stCxn id="27" idx="3"/>
              <a:endCxn id="30" idx="1"/>
            </p:cNvCxnSpPr>
            <p:nvPr/>
          </p:nvCxnSpPr>
          <p:spPr>
            <a:xfrm>
              <a:off x="7750628" y="4556150"/>
              <a:ext cx="208500" cy="0"/>
            </a:xfrm>
            <a:prstGeom prst="straightConnector1">
              <a:avLst/>
            </a:prstGeom>
            <a:noFill/>
            <a:ln w="19050" cap="flat" cmpd="sng">
              <a:solidFill>
                <a:srgbClr val="A6691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" name="Google Shape;731;p61">
              <a:extLst>
                <a:ext uri="{FF2B5EF4-FFF2-40B4-BE49-F238E27FC236}">
                  <a16:creationId xmlns:a16="http://schemas.microsoft.com/office/drawing/2014/main" id="{AD94C033-D314-4A61-8683-7D5BAB6CF414}"/>
                </a:ext>
              </a:extLst>
            </p:cNvPr>
            <p:cNvSpPr/>
            <p:nvPr/>
          </p:nvSpPr>
          <p:spPr>
            <a:xfrm rot="-5400000">
              <a:off x="9351197" y="4374200"/>
              <a:ext cx="1433838" cy="363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A669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Visual Collages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3" name="Google Shape;732;p61">
              <a:extLst>
                <a:ext uri="{FF2B5EF4-FFF2-40B4-BE49-F238E27FC236}">
                  <a16:creationId xmlns:a16="http://schemas.microsoft.com/office/drawing/2014/main" id="{31588FF9-8665-49C5-AACA-44C37317817E}"/>
                </a:ext>
              </a:extLst>
            </p:cNvPr>
            <p:cNvCxnSpPr>
              <a:cxnSpLocks/>
              <a:stCxn id="30" idx="3"/>
              <a:endCxn id="42" idx="0"/>
            </p:cNvCxnSpPr>
            <p:nvPr/>
          </p:nvCxnSpPr>
          <p:spPr>
            <a:xfrm>
              <a:off x="9585691" y="4556150"/>
              <a:ext cx="300475" cy="0"/>
            </a:xfrm>
            <a:prstGeom prst="straightConnector1">
              <a:avLst/>
            </a:prstGeom>
            <a:noFill/>
            <a:ln w="19050" cap="flat" cmpd="sng">
              <a:solidFill>
                <a:srgbClr val="A6691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" name="Google Shape;733;p61">
              <a:extLst>
                <a:ext uri="{FF2B5EF4-FFF2-40B4-BE49-F238E27FC236}">
                  <a16:creationId xmlns:a16="http://schemas.microsoft.com/office/drawing/2014/main" id="{F2CC0735-2678-4EF8-94FA-F90C5AC4E740}"/>
                </a:ext>
              </a:extLst>
            </p:cNvPr>
            <p:cNvCxnSpPr>
              <a:stCxn id="27" idx="2"/>
              <a:endCxn id="37" idx="0"/>
            </p:cNvCxnSpPr>
            <p:nvPr/>
          </p:nvCxnSpPr>
          <p:spPr>
            <a:xfrm rot="5400000">
              <a:off x="6698678" y="4808900"/>
              <a:ext cx="151500" cy="614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6691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734;p61">
              <a:extLst>
                <a:ext uri="{FF2B5EF4-FFF2-40B4-BE49-F238E27FC236}">
                  <a16:creationId xmlns:a16="http://schemas.microsoft.com/office/drawing/2014/main" id="{B8246137-CDFD-4303-A99B-48851CB0CEDF}"/>
                </a:ext>
              </a:extLst>
            </p:cNvPr>
            <p:cNvCxnSpPr>
              <a:stCxn id="27" idx="2"/>
              <a:endCxn id="38" idx="0"/>
            </p:cNvCxnSpPr>
            <p:nvPr/>
          </p:nvCxnSpPr>
          <p:spPr>
            <a:xfrm rot="-5400000" flipH="1">
              <a:off x="7313078" y="4808900"/>
              <a:ext cx="151500" cy="614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6691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接點: 肘形 48">
              <a:extLst>
                <a:ext uri="{FF2B5EF4-FFF2-40B4-BE49-F238E27FC236}">
                  <a16:creationId xmlns:a16="http://schemas.microsoft.com/office/drawing/2014/main" id="{883FEE62-8197-4487-8AE1-F0D03417F11B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6462945" y="2569339"/>
              <a:ext cx="262271" cy="55555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A44C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D2D71259-01ED-4540-993D-06FA0255A58C}"/>
                </a:ext>
              </a:extLst>
            </p:cNvPr>
            <p:cNvGrpSpPr/>
            <p:nvPr/>
          </p:nvGrpSpPr>
          <p:grpSpPr>
            <a:xfrm>
              <a:off x="4848228" y="2062888"/>
              <a:ext cx="1626600" cy="1202388"/>
              <a:chOff x="4848228" y="2062888"/>
              <a:chExt cx="1626600" cy="1202388"/>
            </a:xfrm>
          </p:grpSpPr>
          <p:sp>
            <p:nvSpPr>
              <p:cNvPr id="9" name="Google Shape;698;p61">
                <a:extLst>
                  <a:ext uri="{FF2B5EF4-FFF2-40B4-BE49-F238E27FC236}">
                    <a16:creationId xmlns:a16="http://schemas.microsoft.com/office/drawing/2014/main" id="{03AFC8FA-FFB6-469C-8CF8-665156565F1A}"/>
                  </a:ext>
                </a:extLst>
              </p:cNvPr>
              <p:cNvSpPr/>
              <p:nvPr/>
            </p:nvSpPr>
            <p:spPr>
              <a:xfrm>
                <a:off x="4848228" y="2062888"/>
                <a:ext cx="1626600" cy="1202388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A44C3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Chart Syntax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Attribute Semantic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↓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Chart Groups</a:t>
                </a:r>
                <a:endParaRPr/>
              </a:p>
            </p:txBody>
          </p:sp>
          <p:sp>
            <p:nvSpPr>
              <p:cNvPr id="10" name="Google Shape;699;p61">
                <a:extLst>
                  <a:ext uri="{FF2B5EF4-FFF2-40B4-BE49-F238E27FC236}">
                    <a16:creationId xmlns:a16="http://schemas.microsoft.com/office/drawing/2014/main" id="{084ACD19-0021-41AF-96F6-3531EC532984}"/>
                  </a:ext>
                </a:extLst>
              </p:cNvPr>
              <p:cNvSpPr/>
              <p:nvPr/>
            </p:nvSpPr>
            <p:spPr>
              <a:xfrm>
                <a:off x="4848228" y="2062888"/>
                <a:ext cx="1626600" cy="274233"/>
              </a:xfrm>
              <a:prstGeom prst="roundRect">
                <a:avLst>
                  <a:gd name="adj" fmla="val 38001"/>
                </a:avLst>
              </a:prstGeom>
              <a:solidFill>
                <a:srgbClr val="EADFD3"/>
              </a:solidFill>
              <a:ln w="19050" cap="flat" cmpd="sng">
                <a:solidFill>
                  <a:srgbClr val="A44C3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Clustering</a:t>
                </a:r>
                <a:endParaRPr dirty="0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D2A2E97E-F6C4-4AA4-80A6-0F3EB2355195}"/>
                  </a:ext>
                </a:extLst>
              </p:cNvPr>
              <p:cNvSpPr/>
              <p:nvPr/>
            </p:nvSpPr>
            <p:spPr>
              <a:xfrm>
                <a:off x="6362310" y="3074577"/>
                <a:ext cx="100635" cy="10063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380E9672-5203-40B2-8B4F-9E997D2A6E7A}"/>
                </a:ext>
              </a:extLst>
            </p:cNvPr>
            <p:cNvGrpSpPr/>
            <p:nvPr/>
          </p:nvGrpSpPr>
          <p:grpSpPr>
            <a:xfrm>
              <a:off x="6725216" y="2062888"/>
              <a:ext cx="1241680" cy="1202388"/>
              <a:chOff x="6725216" y="2062888"/>
              <a:chExt cx="1241680" cy="1202388"/>
            </a:xfrm>
          </p:grpSpPr>
          <p:sp>
            <p:nvSpPr>
              <p:cNvPr id="12" name="Google Shape;701;p61">
                <a:extLst>
                  <a:ext uri="{FF2B5EF4-FFF2-40B4-BE49-F238E27FC236}">
                    <a16:creationId xmlns:a16="http://schemas.microsoft.com/office/drawing/2014/main" id="{584259B7-EE15-4E1D-9DF8-5C2056351A8A}"/>
                  </a:ext>
                </a:extLst>
              </p:cNvPr>
              <p:cNvSpPr/>
              <p:nvPr/>
            </p:nvSpPr>
            <p:spPr>
              <a:xfrm>
                <a:off x="6729328" y="2062888"/>
                <a:ext cx="1237568" cy="1202388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A44C3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Chart Groups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↓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Hierarchical Relations</a:t>
                </a:r>
                <a:endParaRPr/>
              </a:p>
            </p:txBody>
          </p:sp>
          <p:sp>
            <p:nvSpPr>
              <p:cNvPr id="13" name="Google Shape;702;p61">
                <a:extLst>
                  <a:ext uri="{FF2B5EF4-FFF2-40B4-BE49-F238E27FC236}">
                    <a16:creationId xmlns:a16="http://schemas.microsoft.com/office/drawing/2014/main" id="{5C84A59F-53B1-4772-A415-F61B051E8FA7}"/>
                  </a:ext>
                </a:extLst>
              </p:cNvPr>
              <p:cNvSpPr/>
              <p:nvPr/>
            </p:nvSpPr>
            <p:spPr>
              <a:xfrm>
                <a:off x="6729328" y="2062888"/>
                <a:ext cx="1237568" cy="274233"/>
              </a:xfrm>
              <a:prstGeom prst="roundRect">
                <a:avLst>
                  <a:gd name="adj" fmla="val 38001"/>
                </a:avLst>
              </a:prstGeom>
              <a:solidFill>
                <a:srgbClr val="EADFD3"/>
              </a:solidFill>
              <a:ln w="19050" cap="flat" cmpd="sng">
                <a:solidFill>
                  <a:srgbClr val="A44C3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Relating</a:t>
                </a:r>
                <a:endParaRPr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A3BB4EF6-4894-4ECE-A8F2-E9CB81DE1649}"/>
                  </a:ext>
                </a:extLst>
              </p:cNvPr>
              <p:cNvSpPr/>
              <p:nvPr/>
            </p:nvSpPr>
            <p:spPr>
              <a:xfrm>
                <a:off x="6725216" y="2519021"/>
                <a:ext cx="100635" cy="10063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92616537-11AD-489B-A2ED-B72A109984EB}"/>
                  </a:ext>
                </a:extLst>
              </p:cNvPr>
              <p:cNvSpPr/>
              <p:nvPr/>
            </p:nvSpPr>
            <p:spPr>
              <a:xfrm>
                <a:off x="7862767" y="2965742"/>
                <a:ext cx="100635" cy="10063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E0735CFF-5E02-4C3A-AF85-E81D71BAD7FC}"/>
                </a:ext>
              </a:extLst>
            </p:cNvPr>
            <p:cNvGrpSpPr/>
            <p:nvPr/>
          </p:nvGrpSpPr>
          <p:grpSpPr>
            <a:xfrm>
              <a:off x="8267178" y="2062888"/>
              <a:ext cx="1368600" cy="1202388"/>
              <a:chOff x="8267178" y="2062888"/>
              <a:chExt cx="1368600" cy="1202388"/>
            </a:xfrm>
          </p:grpSpPr>
          <p:sp>
            <p:nvSpPr>
              <p:cNvPr id="15" name="Google Shape;704;p61">
                <a:extLst>
                  <a:ext uri="{FF2B5EF4-FFF2-40B4-BE49-F238E27FC236}">
                    <a16:creationId xmlns:a16="http://schemas.microsoft.com/office/drawing/2014/main" id="{CAFA76B9-97EE-4C33-B498-97D6B178C681}"/>
                  </a:ext>
                </a:extLst>
              </p:cNvPr>
              <p:cNvSpPr/>
              <p:nvPr/>
            </p:nvSpPr>
            <p:spPr>
              <a:xfrm>
                <a:off x="8267178" y="2062888"/>
                <a:ext cx="1368600" cy="1202388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A44C3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Hierarchical Relations</a:t>
                </a: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↓</a:t>
                </a:r>
                <a:endParaRPr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Pages and Plots</a:t>
                </a:r>
                <a:endParaRPr dirty="0"/>
              </a:p>
            </p:txBody>
          </p:sp>
          <p:sp>
            <p:nvSpPr>
              <p:cNvPr id="16" name="Google Shape;705;p61">
                <a:extLst>
                  <a:ext uri="{FF2B5EF4-FFF2-40B4-BE49-F238E27FC236}">
                    <a16:creationId xmlns:a16="http://schemas.microsoft.com/office/drawing/2014/main" id="{8D3B1080-9338-4042-94D1-46B66FFBDF28}"/>
                  </a:ext>
                </a:extLst>
              </p:cNvPr>
              <p:cNvSpPr/>
              <p:nvPr/>
            </p:nvSpPr>
            <p:spPr>
              <a:xfrm>
                <a:off x="8267178" y="2062888"/>
                <a:ext cx="1368600" cy="274233"/>
              </a:xfrm>
              <a:prstGeom prst="roundRect">
                <a:avLst>
                  <a:gd name="adj" fmla="val 38001"/>
                </a:avLst>
              </a:prstGeom>
              <a:solidFill>
                <a:srgbClr val="EADFD3"/>
              </a:solidFill>
              <a:ln w="19050" cap="flat" cmpd="sng">
                <a:solidFill>
                  <a:srgbClr val="A44C3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Allocating</a:t>
                </a:r>
                <a:endParaRPr/>
              </a:p>
            </p:txBody>
          </p: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A125C8E6-C900-4FA6-B881-851DE02B9CCA}"/>
                  </a:ext>
                </a:extLst>
              </p:cNvPr>
              <p:cNvSpPr/>
              <p:nvPr/>
            </p:nvSpPr>
            <p:spPr>
              <a:xfrm>
                <a:off x="8267178" y="2519021"/>
                <a:ext cx="100635" cy="10063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61" name="接點: 肘形 60">
              <a:extLst>
                <a:ext uri="{FF2B5EF4-FFF2-40B4-BE49-F238E27FC236}">
                  <a16:creationId xmlns:a16="http://schemas.microsoft.com/office/drawing/2014/main" id="{4E401A50-C06C-48F3-B0FC-106329588C5A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 flipV="1">
              <a:off x="7963402" y="2569339"/>
              <a:ext cx="303776" cy="4467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A44C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729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58AF87-F309-4D63-BEDE-72AF5BCB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BE73E93-230D-4F97-AF51-AA970306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2024063"/>
            <a:ext cx="69723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074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11DFA-BB7F-4E07-A4B0-FBD143AA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Additional Study Findings</a:t>
            </a: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86C9400-C43D-488B-AE5F-F28C08C02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722534"/>
            <a:ext cx="84963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星形: 五角 3">
            <a:extLst>
              <a:ext uri="{FF2B5EF4-FFF2-40B4-BE49-F238E27FC236}">
                <a16:creationId xmlns:a16="http://schemas.microsoft.com/office/drawing/2014/main" id="{3B9C2CF9-D0B8-45B3-A756-8003294F85D7}"/>
              </a:ext>
            </a:extLst>
          </p:cNvPr>
          <p:cNvSpPr/>
          <p:nvPr/>
        </p:nvSpPr>
        <p:spPr>
          <a:xfrm>
            <a:off x="8170878" y="3187815"/>
            <a:ext cx="100668" cy="100668"/>
          </a:xfrm>
          <a:prstGeom prst="star5">
            <a:avLst/>
          </a:prstGeom>
          <a:solidFill>
            <a:srgbClr val="EF3C49"/>
          </a:solidFill>
          <a:ln>
            <a:solidFill>
              <a:srgbClr val="EF3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68423BAB-F34B-4D6B-83E0-09F2E0AC3442}"/>
              </a:ext>
            </a:extLst>
          </p:cNvPr>
          <p:cNvSpPr/>
          <p:nvPr/>
        </p:nvSpPr>
        <p:spPr>
          <a:xfrm>
            <a:off x="9257514" y="3187815"/>
            <a:ext cx="100668" cy="100668"/>
          </a:xfrm>
          <a:prstGeom prst="star5">
            <a:avLst/>
          </a:prstGeom>
          <a:solidFill>
            <a:srgbClr val="EF3C49"/>
          </a:solidFill>
          <a:ln>
            <a:solidFill>
              <a:srgbClr val="EF3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693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FB0FAF2-0024-4B4E-BD4C-773869A4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34" y="0"/>
            <a:ext cx="4744732" cy="6858000"/>
          </a:xfrm>
          <a:prstGeom prst="rect">
            <a:avLst/>
          </a:prstGeom>
        </p:spPr>
      </p:pic>
      <p:sp>
        <p:nvSpPr>
          <p:cNvPr id="8" name="左大括弧 7">
            <a:extLst>
              <a:ext uri="{FF2B5EF4-FFF2-40B4-BE49-F238E27FC236}">
                <a16:creationId xmlns:a16="http://schemas.microsoft.com/office/drawing/2014/main" id="{C66F0DF6-488B-43F9-A886-F24427FB596A}"/>
              </a:ext>
            </a:extLst>
          </p:cNvPr>
          <p:cNvSpPr/>
          <p:nvPr/>
        </p:nvSpPr>
        <p:spPr>
          <a:xfrm>
            <a:off x="3723634" y="1073792"/>
            <a:ext cx="209724" cy="1208014"/>
          </a:xfrm>
          <a:prstGeom prst="leftBrace">
            <a:avLst>
              <a:gd name="adj1" fmla="val 25476"/>
              <a:gd name="adj2" fmla="val 50694"/>
            </a:avLst>
          </a:prstGeom>
          <a:ln w="12700">
            <a:solidFill>
              <a:srgbClr val="EF3C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614E2B-C5A6-43D9-BB93-3ACB310BCE01}"/>
              </a:ext>
            </a:extLst>
          </p:cNvPr>
          <p:cNvSpPr txBox="1"/>
          <p:nvPr/>
        </p:nvSpPr>
        <p:spPr>
          <a:xfrm>
            <a:off x="2104559" y="1554688"/>
            <a:ext cx="1619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All editable captions record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394AF080-2EB2-44CA-890E-69B531F8C4F5}"/>
              </a:ext>
            </a:extLst>
          </p:cNvPr>
          <p:cNvSpPr/>
          <p:nvPr/>
        </p:nvSpPr>
        <p:spPr>
          <a:xfrm>
            <a:off x="3723634" y="2417428"/>
            <a:ext cx="209724" cy="1419066"/>
          </a:xfrm>
          <a:prstGeom prst="leftBrace">
            <a:avLst>
              <a:gd name="adj1" fmla="val 25476"/>
              <a:gd name="adj2" fmla="val 50694"/>
            </a:avLst>
          </a:prstGeom>
          <a:ln w="12700">
            <a:solidFill>
              <a:srgbClr val="EF3C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246B02-9030-4CF5-BC91-84504B6B2A1F}"/>
              </a:ext>
            </a:extLst>
          </p:cNvPr>
          <p:cNvSpPr txBox="1"/>
          <p:nvPr/>
        </p:nvSpPr>
        <p:spPr>
          <a:xfrm>
            <a:off x="2104559" y="3021434"/>
            <a:ext cx="1619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Charts input from </a:t>
            </a:r>
            <a:r>
              <a:rPr lang="en-US" altLang="zh-TW" sz="1000" dirty="0" err="1">
                <a:solidFill>
                  <a:srgbClr val="FF0000"/>
                </a:solidFill>
              </a:rPr>
              <a:t>VisGuide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D202C4A1-A8F2-412E-B7FD-C83B0C6102B4}"/>
              </a:ext>
            </a:extLst>
          </p:cNvPr>
          <p:cNvSpPr/>
          <p:nvPr/>
        </p:nvSpPr>
        <p:spPr>
          <a:xfrm>
            <a:off x="4029831" y="4289570"/>
            <a:ext cx="209724" cy="2468545"/>
          </a:xfrm>
          <a:prstGeom prst="leftBrace">
            <a:avLst>
              <a:gd name="adj1" fmla="val 25476"/>
              <a:gd name="adj2" fmla="val 50694"/>
            </a:avLst>
          </a:prstGeom>
          <a:ln w="12700">
            <a:solidFill>
              <a:srgbClr val="EF3C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F5D0553-0A74-4A7D-964D-DF6EFADC3CE0}"/>
              </a:ext>
            </a:extLst>
          </p:cNvPr>
          <p:cNvSpPr txBox="1"/>
          <p:nvPr/>
        </p:nvSpPr>
        <p:spPr>
          <a:xfrm>
            <a:off x="2209421" y="5303312"/>
            <a:ext cx="161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Collage first page chart info and layout edit logs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18" name="圖說文字: 折線 17">
            <a:extLst>
              <a:ext uri="{FF2B5EF4-FFF2-40B4-BE49-F238E27FC236}">
                <a16:creationId xmlns:a16="http://schemas.microsoft.com/office/drawing/2014/main" id="{C2F84E38-7BC5-49A8-81D5-EE91DF39517F}"/>
              </a:ext>
            </a:extLst>
          </p:cNvPr>
          <p:cNvSpPr/>
          <p:nvPr/>
        </p:nvSpPr>
        <p:spPr>
          <a:xfrm>
            <a:off x="5502479" y="5364759"/>
            <a:ext cx="655040" cy="2181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654"/>
              <a:gd name="adj6" fmla="val -56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/>
              <a:t>Layout 1</a:t>
            </a:r>
            <a:endParaRPr lang="zh-TW" altLang="en-US" sz="10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B57FFAB-AA92-4D3C-A3D7-34A1488C0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5"/>
          <a:stretch/>
        </p:blipFill>
        <p:spPr>
          <a:xfrm>
            <a:off x="6217011" y="4141969"/>
            <a:ext cx="1869976" cy="2554867"/>
          </a:xfrm>
          <a:prstGeom prst="rect">
            <a:avLst/>
          </a:prstGeom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圖說文字: 折線 18">
            <a:extLst>
              <a:ext uri="{FF2B5EF4-FFF2-40B4-BE49-F238E27FC236}">
                <a16:creationId xmlns:a16="http://schemas.microsoft.com/office/drawing/2014/main" id="{0FF474F9-75DA-4645-8149-2A257EDE5635}"/>
              </a:ext>
            </a:extLst>
          </p:cNvPr>
          <p:cNvSpPr/>
          <p:nvPr/>
        </p:nvSpPr>
        <p:spPr>
          <a:xfrm>
            <a:off x="7536905" y="4071456"/>
            <a:ext cx="1481543" cy="2181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0192"/>
              <a:gd name="adj6" fmla="val -35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/>
              <a:t>Main canvas </a:t>
            </a:r>
            <a:r>
              <a:rPr lang="en-US" altLang="zh-TW" sz="1000" dirty="0" err="1"/>
              <a:t>cluster_id</a:t>
            </a:r>
            <a:endParaRPr lang="zh-TW" altLang="en-US" sz="1000" dirty="0"/>
          </a:p>
        </p:txBody>
      </p:sp>
      <p:sp>
        <p:nvSpPr>
          <p:cNvPr id="22" name="圖說文字: 折線 21">
            <a:extLst>
              <a:ext uri="{FF2B5EF4-FFF2-40B4-BE49-F238E27FC236}">
                <a16:creationId xmlns:a16="http://schemas.microsoft.com/office/drawing/2014/main" id="{485D90CB-69ED-426A-B4CE-21A705CA4AE1}"/>
              </a:ext>
            </a:extLst>
          </p:cNvPr>
          <p:cNvSpPr/>
          <p:nvPr/>
        </p:nvSpPr>
        <p:spPr>
          <a:xfrm>
            <a:off x="7536905" y="4448167"/>
            <a:ext cx="1941347" cy="2181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7115"/>
              <a:gd name="adj6" fmla="val -23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/>
              <a:t>This page has four theme options</a:t>
            </a:r>
            <a:endParaRPr lang="zh-TW" altLang="en-US" sz="1000" dirty="0"/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0A80E96D-F0B7-4CE1-B9EE-00A3EB2DFA73}"/>
              </a:ext>
            </a:extLst>
          </p:cNvPr>
          <p:cNvSpPr/>
          <p:nvPr/>
        </p:nvSpPr>
        <p:spPr>
          <a:xfrm>
            <a:off x="4440890" y="5662569"/>
            <a:ext cx="1655110" cy="385894"/>
          </a:xfrm>
          <a:prstGeom prst="wedgeRoundRectCallout">
            <a:avLst>
              <a:gd name="adj1" fmla="val 55285"/>
              <a:gd name="adj2" fmla="val -22282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圖說文字: 折線 22">
            <a:extLst>
              <a:ext uri="{FF2B5EF4-FFF2-40B4-BE49-F238E27FC236}">
                <a16:creationId xmlns:a16="http://schemas.microsoft.com/office/drawing/2014/main" id="{D12697CE-C23C-4B67-9829-91085CF9277F}"/>
              </a:ext>
            </a:extLst>
          </p:cNvPr>
          <p:cNvSpPr/>
          <p:nvPr/>
        </p:nvSpPr>
        <p:spPr>
          <a:xfrm>
            <a:off x="8207998" y="4842776"/>
            <a:ext cx="1521807" cy="2181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7884"/>
              <a:gd name="adj6" fmla="val -288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/>
              <a:t>Main canvas regions info</a:t>
            </a:r>
            <a:endParaRPr lang="zh-TW" altLang="en-US" sz="1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795F19C-196E-4953-BC6B-2D8FFE2876B9}"/>
              </a:ext>
            </a:extLst>
          </p:cNvPr>
          <p:cNvSpPr txBox="1"/>
          <p:nvPr/>
        </p:nvSpPr>
        <p:spPr>
          <a:xfrm>
            <a:off x="6821660" y="4666281"/>
            <a:ext cx="541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Empty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21F77C4-F890-43D9-B2E6-6DE7DB22E249}"/>
              </a:ext>
            </a:extLst>
          </p:cNvPr>
          <p:cNvSpPr txBox="1"/>
          <p:nvPr/>
        </p:nvSpPr>
        <p:spPr>
          <a:xfrm>
            <a:off x="5449966" y="6511894"/>
            <a:ext cx="1807989" cy="246221"/>
          </a:xfrm>
          <a:prstGeom prst="rect">
            <a:avLst/>
          </a:prstGeom>
          <a:solidFill>
            <a:srgbClr val="EF3C49"/>
          </a:solidFill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The last edit and select format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51D5DFF-B59F-42CD-907D-275B9D657A54}"/>
              </a:ext>
            </a:extLst>
          </p:cNvPr>
          <p:cNvCxnSpPr/>
          <p:nvPr/>
        </p:nvCxnSpPr>
        <p:spPr>
          <a:xfrm flipH="1">
            <a:off x="5142451" y="6635004"/>
            <a:ext cx="307515" cy="0"/>
          </a:xfrm>
          <a:prstGeom prst="straightConnector1">
            <a:avLst/>
          </a:prstGeom>
          <a:ln w="12700">
            <a:solidFill>
              <a:srgbClr val="EF3C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453293D-273C-4E3F-9DD5-E054F61E7678}"/>
              </a:ext>
            </a:extLst>
          </p:cNvPr>
          <p:cNvSpPr txBox="1"/>
          <p:nvPr/>
        </p:nvSpPr>
        <p:spPr>
          <a:xfrm>
            <a:off x="6821660" y="6265673"/>
            <a:ext cx="541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Empty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29" name="右大括弧 28">
            <a:extLst>
              <a:ext uri="{FF2B5EF4-FFF2-40B4-BE49-F238E27FC236}">
                <a16:creationId xmlns:a16="http://schemas.microsoft.com/office/drawing/2014/main" id="{B231251B-F7CA-4F36-9691-BBC07D9E0A5C}"/>
              </a:ext>
            </a:extLst>
          </p:cNvPr>
          <p:cNvSpPr/>
          <p:nvPr/>
        </p:nvSpPr>
        <p:spPr>
          <a:xfrm>
            <a:off x="8000433" y="5045977"/>
            <a:ext cx="134542" cy="1073791"/>
          </a:xfrm>
          <a:prstGeom prst="rightBrace">
            <a:avLst>
              <a:gd name="adj1" fmla="val 55912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3AA67AD-E4C0-4041-8AEB-AD263AC7B84F}"/>
              </a:ext>
            </a:extLst>
          </p:cNvPr>
          <p:cNvSpPr txBox="1"/>
          <p:nvPr/>
        </p:nvSpPr>
        <p:spPr>
          <a:xfrm>
            <a:off x="8174380" y="5507372"/>
            <a:ext cx="1521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FF0000"/>
                </a:solidFill>
              </a:rPr>
              <a:t>If the topic has been seen, the info data will fill up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31" name="圖說文字: 折線 30">
            <a:extLst>
              <a:ext uri="{FF2B5EF4-FFF2-40B4-BE49-F238E27FC236}">
                <a16:creationId xmlns:a16="http://schemas.microsoft.com/office/drawing/2014/main" id="{FE83EF6E-B417-49FD-8EE2-B6AB52B8ED59}"/>
              </a:ext>
            </a:extLst>
          </p:cNvPr>
          <p:cNvSpPr/>
          <p:nvPr/>
        </p:nvSpPr>
        <p:spPr>
          <a:xfrm>
            <a:off x="8207998" y="5167315"/>
            <a:ext cx="1710399" cy="2181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7116"/>
              <a:gd name="adj6" fmla="val -28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/>
              <a:t>Final move position and scale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883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CC7129-8024-41FC-89D1-D4043A83A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07" y="572898"/>
            <a:ext cx="5715000" cy="3581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1140FD-E3E7-412C-90F3-71E38863F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561" y="1343025"/>
            <a:ext cx="2886075" cy="20859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8AF8198-13BC-4A6F-85B0-27D8C14B5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11" y="3771813"/>
            <a:ext cx="2905125" cy="2419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0F73FEE-0772-4C79-B130-F2F128BE4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66" y="4676688"/>
            <a:ext cx="8286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0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86995E2-285B-4BAB-A7E7-3AE47D29615A}"/>
              </a:ext>
            </a:extLst>
          </p:cNvPr>
          <p:cNvSpPr/>
          <p:nvPr/>
        </p:nvSpPr>
        <p:spPr>
          <a:xfrm>
            <a:off x="871523" y="2170747"/>
            <a:ext cx="3325667" cy="488659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rebuchet MS" panose="020B0603020202020204" pitchFamily="34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D0368B67-E29E-41E5-957F-0831A8990FF0}"/>
              </a:ext>
            </a:extLst>
          </p:cNvPr>
          <p:cNvSpPr/>
          <p:nvPr/>
        </p:nvSpPr>
        <p:spPr>
          <a:xfrm>
            <a:off x="956701" y="2227977"/>
            <a:ext cx="384607" cy="377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m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20AD0AE8-7BA7-487B-8CC1-BB569E26A17D}"/>
              </a:ext>
            </a:extLst>
          </p:cNvPr>
          <p:cNvSpPr/>
          <p:nvPr/>
        </p:nvSpPr>
        <p:spPr>
          <a:xfrm>
            <a:off x="1426486" y="2227977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94DC519C-CDD4-463A-AE7D-C6B5E916D251}"/>
              </a:ext>
            </a:extLst>
          </p:cNvPr>
          <p:cNvSpPr/>
          <p:nvPr/>
        </p:nvSpPr>
        <p:spPr>
          <a:xfrm>
            <a:off x="1896271" y="2227977"/>
            <a:ext cx="384607" cy="3776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3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300CF4CF-D266-43EC-B95D-AC1E07B2914C}"/>
              </a:ext>
            </a:extLst>
          </p:cNvPr>
          <p:cNvSpPr/>
          <p:nvPr/>
        </p:nvSpPr>
        <p:spPr>
          <a:xfrm>
            <a:off x="2366056" y="2227977"/>
            <a:ext cx="655244" cy="377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F(k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r>
              <a:rPr lang="en-US" altLang="zh-TW" sz="1600" dirty="0">
                <a:latin typeface="Trebuchet MS" panose="020B0603020202020204" pitchFamily="34" charset="0"/>
              </a:rPr>
              <a:t>)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14A7834-0CE3-4897-9BCC-CC21BC847110}"/>
              </a:ext>
            </a:extLst>
          </p:cNvPr>
          <p:cNvSpPr txBox="1"/>
          <p:nvPr/>
        </p:nvSpPr>
        <p:spPr>
          <a:xfrm>
            <a:off x="878811" y="1170084"/>
            <a:ext cx="1892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Original Multi-Views</a:t>
            </a:r>
            <a:endParaRPr lang="zh-TW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CC52A3E6-510B-4824-A098-9BD2CDC74B53}"/>
              </a:ext>
            </a:extLst>
          </p:cNvPr>
          <p:cNvSpPr/>
          <p:nvPr/>
        </p:nvSpPr>
        <p:spPr>
          <a:xfrm>
            <a:off x="871523" y="1531690"/>
            <a:ext cx="3325667" cy="488659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rebuchet MS" panose="020B0603020202020204" pitchFamily="34" charset="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EE0D7E77-60F4-48D6-8833-71B60CD76B13}"/>
              </a:ext>
            </a:extLst>
          </p:cNvPr>
          <p:cNvSpPr/>
          <p:nvPr/>
        </p:nvSpPr>
        <p:spPr>
          <a:xfrm>
            <a:off x="956701" y="1588920"/>
            <a:ext cx="384607" cy="377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m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CF90275-141D-4B84-91A3-E485DA366AF9}"/>
              </a:ext>
            </a:extLst>
          </p:cNvPr>
          <p:cNvSpPr/>
          <p:nvPr/>
        </p:nvSpPr>
        <p:spPr>
          <a:xfrm>
            <a:off x="1426486" y="1588920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02C9407-D15F-4662-A3ED-1843DBAFF50B}"/>
              </a:ext>
            </a:extLst>
          </p:cNvPr>
          <p:cNvSpPr/>
          <p:nvPr/>
        </p:nvSpPr>
        <p:spPr>
          <a:xfrm>
            <a:off x="1896271" y="1588920"/>
            <a:ext cx="384607" cy="3776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77F54D2F-261E-4D5B-B7FB-C8001E2922AD}"/>
              </a:ext>
            </a:extLst>
          </p:cNvPr>
          <p:cNvSpPr/>
          <p:nvPr/>
        </p:nvSpPr>
        <p:spPr>
          <a:xfrm>
            <a:off x="878811" y="2809804"/>
            <a:ext cx="3325667" cy="488659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rebuchet MS" panose="020B0603020202020204" pitchFamily="34" charset="0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DEBCEDF8-7A21-4060-ACF4-C9B960BF9585}"/>
              </a:ext>
            </a:extLst>
          </p:cNvPr>
          <p:cNvSpPr/>
          <p:nvPr/>
        </p:nvSpPr>
        <p:spPr>
          <a:xfrm>
            <a:off x="963989" y="2867034"/>
            <a:ext cx="384607" cy="377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m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00E0F775-5A40-4AD8-ABC3-00FD6ABA12E2}"/>
              </a:ext>
            </a:extLst>
          </p:cNvPr>
          <p:cNvSpPr/>
          <p:nvPr/>
        </p:nvSpPr>
        <p:spPr>
          <a:xfrm>
            <a:off x="1433774" y="2867034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7EDF5B16-E2F5-4C28-B9B0-3D5613E33794}"/>
              </a:ext>
            </a:extLst>
          </p:cNvPr>
          <p:cNvSpPr/>
          <p:nvPr/>
        </p:nvSpPr>
        <p:spPr>
          <a:xfrm>
            <a:off x="1903559" y="2867034"/>
            <a:ext cx="384607" cy="3776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4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1BD4F620-0055-4917-8394-76DA1E1EF7FE}"/>
              </a:ext>
            </a:extLst>
          </p:cNvPr>
          <p:cNvSpPr/>
          <p:nvPr/>
        </p:nvSpPr>
        <p:spPr>
          <a:xfrm>
            <a:off x="2373344" y="2867034"/>
            <a:ext cx="655244" cy="377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F(k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r>
              <a:rPr lang="en-US" altLang="zh-TW" sz="1600" dirty="0">
                <a:latin typeface="Trebuchet MS" panose="020B0603020202020204" pitchFamily="34" charset="0"/>
              </a:rPr>
              <a:t>)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48854FF-B90B-487F-B477-4661BFBB1273}"/>
              </a:ext>
            </a:extLst>
          </p:cNvPr>
          <p:cNvSpPr/>
          <p:nvPr/>
        </p:nvSpPr>
        <p:spPr>
          <a:xfrm>
            <a:off x="3113766" y="2867034"/>
            <a:ext cx="655244" cy="377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F(k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r>
              <a:rPr lang="en-US" altLang="zh-TW" sz="1600" dirty="0">
                <a:latin typeface="Trebuchet MS" panose="020B0603020202020204" pitchFamily="34" charset="0"/>
              </a:rPr>
              <a:t>)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69BEF44A-8986-4E22-9A14-16EE2C1A0278}"/>
              </a:ext>
            </a:extLst>
          </p:cNvPr>
          <p:cNvSpPr/>
          <p:nvPr/>
        </p:nvSpPr>
        <p:spPr>
          <a:xfrm>
            <a:off x="878811" y="3447654"/>
            <a:ext cx="3325667" cy="488659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rebuchet MS" panose="020B0603020202020204" pitchFamily="34" charset="0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950184B6-06FC-4C9B-A1D1-B1CB388CF970}"/>
              </a:ext>
            </a:extLst>
          </p:cNvPr>
          <p:cNvSpPr/>
          <p:nvPr/>
        </p:nvSpPr>
        <p:spPr>
          <a:xfrm>
            <a:off x="963989" y="3504884"/>
            <a:ext cx="384607" cy="377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m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BFDC5670-DB1E-41EB-81D5-16F2F447B663}"/>
              </a:ext>
            </a:extLst>
          </p:cNvPr>
          <p:cNvSpPr/>
          <p:nvPr/>
        </p:nvSpPr>
        <p:spPr>
          <a:xfrm>
            <a:off x="1433774" y="3504884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5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BAB64253-DB99-47F7-B021-B962D2E3BBC1}"/>
              </a:ext>
            </a:extLst>
          </p:cNvPr>
          <p:cNvSpPr/>
          <p:nvPr/>
        </p:nvSpPr>
        <p:spPr>
          <a:xfrm>
            <a:off x="1903559" y="3504884"/>
            <a:ext cx="384607" cy="3776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4EBB1A0-7783-4C4E-B5B1-5CB74978D702}"/>
              </a:ext>
            </a:extLst>
          </p:cNvPr>
          <p:cNvSpPr/>
          <p:nvPr/>
        </p:nvSpPr>
        <p:spPr>
          <a:xfrm>
            <a:off x="871523" y="4085504"/>
            <a:ext cx="3325667" cy="488659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rebuchet MS" panose="020B0603020202020204" pitchFamily="34" charset="0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BD900163-AACB-4646-AC14-A248546796AB}"/>
              </a:ext>
            </a:extLst>
          </p:cNvPr>
          <p:cNvSpPr/>
          <p:nvPr/>
        </p:nvSpPr>
        <p:spPr>
          <a:xfrm>
            <a:off x="956701" y="4142734"/>
            <a:ext cx="384607" cy="377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m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4FCC837E-EA9E-47E1-8F98-A919DFA96F1F}"/>
              </a:ext>
            </a:extLst>
          </p:cNvPr>
          <p:cNvSpPr/>
          <p:nvPr/>
        </p:nvSpPr>
        <p:spPr>
          <a:xfrm>
            <a:off x="1426486" y="4142734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5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93646FD-CC0E-403B-B158-68995CAD08B4}"/>
              </a:ext>
            </a:extLst>
          </p:cNvPr>
          <p:cNvSpPr/>
          <p:nvPr/>
        </p:nvSpPr>
        <p:spPr>
          <a:xfrm>
            <a:off x="1896271" y="4142734"/>
            <a:ext cx="384607" cy="3776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3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55D80D46-4C35-4EA7-B092-A8BFE95C0EED}"/>
              </a:ext>
            </a:extLst>
          </p:cNvPr>
          <p:cNvSpPr/>
          <p:nvPr/>
        </p:nvSpPr>
        <p:spPr>
          <a:xfrm>
            <a:off x="2366056" y="4142734"/>
            <a:ext cx="655244" cy="377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F(k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r>
              <a:rPr lang="en-US" altLang="zh-TW" sz="1600" dirty="0">
                <a:latin typeface="Trebuchet MS" panose="020B0603020202020204" pitchFamily="34" charset="0"/>
              </a:rPr>
              <a:t>)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A14C601B-511E-4F28-9816-D60CBAB3913C}"/>
              </a:ext>
            </a:extLst>
          </p:cNvPr>
          <p:cNvSpPr/>
          <p:nvPr/>
        </p:nvSpPr>
        <p:spPr>
          <a:xfrm>
            <a:off x="871523" y="4723354"/>
            <a:ext cx="3325667" cy="488659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rebuchet MS" panose="020B0603020202020204" pitchFamily="34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64C2B24D-019F-4998-921E-73CEEC410816}"/>
              </a:ext>
            </a:extLst>
          </p:cNvPr>
          <p:cNvSpPr/>
          <p:nvPr/>
        </p:nvSpPr>
        <p:spPr>
          <a:xfrm>
            <a:off x="956701" y="4780584"/>
            <a:ext cx="384607" cy="377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m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C9DA645F-82AD-4470-AF9D-867152315FFA}"/>
              </a:ext>
            </a:extLst>
          </p:cNvPr>
          <p:cNvSpPr/>
          <p:nvPr/>
        </p:nvSpPr>
        <p:spPr>
          <a:xfrm>
            <a:off x="1426486" y="4780584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5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07A8D62-2299-4850-A347-F1E90A949A2F}"/>
              </a:ext>
            </a:extLst>
          </p:cNvPr>
          <p:cNvSpPr/>
          <p:nvPr/>
        </p:nvSpPr>
        <p:spPr>
          <a:xfrm>
            <a:off x="1896271" y="4780584"/>
            <a:ext cx="384607" cy="3776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4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74A00A57-E2CD-4388-9F03-1C63D06FD17E}"/>
              </a:ext>
            </a:extLst>
          </p:cNvPr>
          <p:cNvSpPr/>
          <p:nvPr/>
        </p:nvSpPr>
        <p:spPr>
          <a:xfrm>
            <a:off x="2366056" y="4780584"/>
            <a:ext cx="655244" cy="377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F(k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r>
              <a:rPr lang="en-US" altLang="zh-TW" sz="1600" dirty="0">
                <a:latin typeface="Trebuchet MS" panose="020B0603020202020204" pitchFamily="34" charset="0"/>
              </a:rPr>
              <a:t>)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884AC0AA-3B91-42E0-ABF2-D4762B8EAB69}"/>
              </a:ext>
            </a:extLst>
          </p:cNvPr>
          <p:cNvSpPr/>
          <p:nvPr/>
        </p:nvSpPr>
        <p:spPr>
          <a:xfrm>
            <a:off x="3106478" y="4780584"/>
            <a:ext cx="655244" cy="377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F(k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r>
              <a:rPr lang="en-US" altLang="zh-TW" sz="1600" dirty="0">
                <a:latin typeface="Trebuchet MS" panose="020B0603020202020204" pitchFamily="34" charset="0"/>
              </a:rPr>
              <a:t>)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F5AAAEE5-DE92-4DF2-9F7B-A88724CEA24D}"/>
              </a:ext>
            </a:extLst>
          </p:cNvPr>
          <p:cNvSpPr/>
          <p:nvPr/>
        </p:nvSpPr>
        <p:spPr>
          <a:xfrm>
            <a:off x="5458233" y="2361247"/>
            <a:ext cx="3575779" cy="488659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rebuchet MS" panose="020B0603020202020204" pitchFamily="34" charset="0"/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D6A967CC-DC51-418C-B435-E3AACFF8944A}"/>
              </a:ext>
            </a:extLst>
          </p:cNvPr>
          <p:cNvSpPr/>
          <p:nvPr/>
        </p:nvSpPr>
        <p:spPr>
          <a:xfrm>
            <a:off x="5458233" y="3139310"/>
            <a:ext cx="3575779" cy="488659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rebuchet MS" panose="020B0603020202020204" pitchFamily="34" charset="0"/>
            </a:endParaRP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1A3BADB-03CD-461B-928F-CAE00B63A67B}"/>
              </a:ext>
            </a:extLst>
          </p:cNvPr>
          <p:cNvSpPr/>
          <p:nvPr/>
        </p:nvSpPr>
        <p:spPr>
          <a:xfrm>
            <a:off x="5458233" y="3917373"/>
            <a:ext cx="3575779" cy="488659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rebuchet MS" panose="020B0603020202020204" pitchFamily="34" charset="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B46AA54D-4D7D-46D4-A014-5F1F7D0FA31E}"/>
              </a:ext>
            </a:extLst>
          </p:cNvPr>
          <p:cNvSpPr/>
          <p:nvPr/>
        </p:nvSpPr>
        <p:spPr>
          <a:xfrm>
            <a:off x="5546877" y="2420828"/>
            <a:ext cx="384607" cy="377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m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F209A236-6342-454F-AD59-1DB5D30FF77D}"/>
              </a:ext>
            </a:extLst>
          </p:cNvPr>
          <p:cNvSpPr/>
          <p:nvPr/>
        </p:nvSpPr>
        <p:spPr>
          <a:xfrm>
            <a:off x="5546877" y="3194839"/>
            <a:ext cx="384607" cy="377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m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D7C4C883-8F81-43C6-A089-3A60D1C60F9D}"/>
              </a:ext>
            </a:extLst>
          </p:cNvPr>
          <p:cNvSpPr/>
          <p:nvPr/>
        </p:nvSpPr>
        <p:spPr>
          <a:xfrm>
            <a:off x="5546876" y="3972902"/>
            <a:ext cx="384607" cy="377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m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9B2AB97A-BA40-439B-85F5-F5389161FA00}"/>
              </a:ext>
            </a:extLst>
          </p:cNvPr>
          <p:cNvSpPr/>
          <p:nvPr/>
        </p:nvSpPr>
        <p:spPr>
          <a:xfrm>
            <a:off x="6970680" y="2415076"/>
            <a:ext cx="384607" cy="3776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4D545702-B870-46E3-BD9F-84FB223AEEDE}"/>
              </a:ext>
            </a:extLst>
          </p:cNvPr>
          <p:cNvSpPr/>
          <p:nvPr/>
        </p:nvSpPr>
        <p:spPr>
          <a:xfrm>
            <a:off x="7458595" y="3188547"/>
            <a:ext cx="655244" cy="377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F(k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r>
              <a:rPr lang="en-US" altLang="zh-TW" sz="1600" dirty="0">
                <a:latin typeface="Trebuchet MS" panose="020B0603020202020204" pitchFamily="34" charset="0"/>
              </a:rPr>
              <a:t>)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BE1F64E-5A9C-45FB-AC8B-4FF828AA9D69}"/>
              </a:ext>
            </a:extLst>
          </p:cNvPr>
          <p:cNvSpPr/>
          <p:nvPr/>
        </p:nvSpPr>
        <p:spPr>
          <a:xfrm>
            <a:off x="7482656" y="3967150"/>
            <a:ext cx="655244" cy="377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F(k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r>
              <a:rPr lang="en-US" altLang="zh-TW" sz="1600" dirty="0">
                <a:latin typeface="Trebuchet MS" panose="020B0603020202020204" pitchFamily="34" charset="0"/>
              </a:rPr>
              <a:t>)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980EB0B9-3CC4-41FC-9E26-3D457E57D3D8}"/>
              </a:ext>
            </a:extLst>
          </p:cNvPr>
          <p:cNvSpPr/>
          <p:nvPr/>
        </p:nvSpPr>
        <p:spPr>
          <a:xfrm>
            <a:off x="8224883" y="3967150"/>
            <a:ext cx="655244" cy="377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F(k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r>
              <a:rPr lang="en-US" altLang="zh-TW" sz="1600" dirty="0">
                <a:latin typeface="Trebuchet MS" panose="020B0603020202020204" pitchFamily="34" charset="0"/>
              </a:rPr>
              <a:t>)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B1FF571C-198A-4DE5-8912-794B90DD0E6B}"/>
              </a:ext>
            </a:extLst>
          </p:cNvPr>
          <p:cNvCxnSpPr>
            <a:cxnSpLocks/>
            <a:stCxn id="42" idx="3"/>
            <a:endCxn id="73" idx="1"/>
          </p:cNvCxnSpPr>
          <p:nvPr/>
        </p:nvCxnSpPr>
        <p:spPr>
          <a:xfrm>
            <a:off x="4197190" y="1776020"/>
            <a:ext cx="1261043" cy="82955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37910551-3FEE-470B-B5BE-9D2E04D6966D}"/>
              </a:ext>
            </a:extLst>
          </p:cNvPr>
          <p:cNvCxnSpPr>
            <a:cxnSpLocks/>
            <a:stCxn id="55" idx="3"/>
            <a:endCxn id="73" idx="1"/>
          </p:cNvCxnSpPr>
          <p:nvPr/>
        </p:nvCxnSpPr>
        <p:spPr>
          <a:xfrm flipV="1">
            <a:off x="4204478" y="2605577"/>
            <a:ext cx="1253755" cy="108640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A667DE3C-40F1-447D-90DC-6F4B7FF36851}"/>
              </a:ext>
            </a:extLst>
          </p:cNvPr>
          <p:cNvCxnSpPr>
            <a:cxnSpLocks/>
            <a:stCxn id="36" idx="3"/>
            <a:endCxn id="74" idx="1"/>
          </p:cNvCxnSpPr>
          <p:nvPr/>
        </p:nvCxnSpPr>
        <p:spPr>
          <a:xfrm>
            <a:off x="4197190" y="2415077"/>
            <a:ext cx="1261043" cy="9685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DECDEE47-5670-4189-9921-A1A2FEEF0B81}"/>
              </a:ext>
            </a:extLst>
          </p:cNvPr>
          <p:cNvCxnSpPr>
            <a:cxnSpLocks/>
            <a:stCxn id="61" idx="3"/>
            <a:endCxn id="74" idx="1"/>
          </p:cNvCxnSpPr>
          <p:nvPr/>
        </p:nvCxnSpPr>
        <p:spPr>
          <a:xfrm flipV="1">
            <a:off x="4197190" y="3383640"/>
            <a:ext cx="1261043" cy="94619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639B3D49-9447-497D-AB74-A0FDFD224FC8}"/>
              </a:ext>
            </a:extLst>
          </p:cNvPr>
          <p:cNvCxnSpPr>
            <a:cxnSpLocks/>
            <a:stCxn id="49" idx="3"/>
            <a:endCxn id="75" idx="1"/>
          </p:cNvCxnSpPr>
          <p:nvPr/>
        </p:nvCxnSpPr>
        <p:spPr>
          <a:xfrm>
            <a:off x="4204478" y="3054134"/>
            <a:ext cx="1253755" cy="110756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1B04903C-D082-4A56-8C14-93FC83264691}"/>
              </a:ext>
            </a:extLst>
          </p:cNvPr>
          <p:cNvCxnSpPr>
            <a:cxnSpLocks/>
            <a:stCxn id="67" idx="3"/>
            <a:endCxn id="75" idx="1"/>
          </p:cNvCxnSpPr>
          <p:nvPr/>
        </p:nvCxnSpPr>
        <p:spPr>
          <a:xfrm flipV="1">
            <a:off x="4197190" y="4161703"/>
            <a:ext cx="1261043" cy="80598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73295A74-EEB7-4491-9984-82277EE11DA2}"/>
              </a:ext>
            </a:extLst>
          </p:cNvPr>
          <p:cNvSpPr txBox="1"/>
          <p:nvPr/>
        </p:nvSpPr>
        <p:spPr>
          <a:xfrm>
            <a:off x="9008660" y="2436300"/>
            <a:ext cx="54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CL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BD059D56-9665-4429-9E60-99FAA1F16453}"/>
              </a:ext>
            </a:extLst>
          </p:cNvPr>
          <p:cNvSpPr txBox="1"/>
          <p:nvPr/>
        </p:nvSpPr>
        <p:spPr>
          <a:xfrm>
            <a:off x="9015948" y="3209190"/>
            <a:ext cx="54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CL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8D29D51-79C3-4305-9FA1-FBE0DCE70ED0}"/>
              </a:ext>
            </a:extLst>
          </p:cNvPr>
          <p:cNvSpPr txBox="1"/>
          <p:nvPr/>
        </p:nvSpPr>
        <p:spPr>
          <a:xfrm>
            <a:off x="9021259" y="3982080"/>
            <a:ext cx="54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CL</a:t>
            </a:r>
            <a:r>
              <a:rPr lang="en-US" altLang="zh-TW" sz="1000" dirty="0">
                <a:latin typeface="Trebuchet MS" panose="020B0603020202020204" pitchFamily="34" charset="0"/>
              </a:rPr>
              <a:t>3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4812528A-E53F-4A3D-82AD-F3333DF6EF52}"/>
              </a:ext>
            </a:extLst>
          </p:cNvPr>
          <p:cNvSpPr/>
          <p:nvPr/>
        </p:nvSpPr>
        <p:spPr>
          <a:xfrm>
            <a:off x="6018733" y="2420828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51C6AA74-5183-4A3B-919D-5032C1C40971}"/>
              </a:ext>
            </a:extLst>
          </p:cNvPr>
          <p:cNvSpPr/>
          <p:nvPr/>
        </p:nvSpPr>
        <p:spPr>
          <a:xfrm>
            <a:off x="6494055" y="2415076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5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BE75F115-CA9B-49D1-95AC-B025F681EAD8}"/>
              </a:ext>
            </a:extLst>
          </p:cNvPr>
          <p:cNvSpPr/>
          <p:nvPr/>
        </p:nvSpPr>
        <p:spPr>
          <a:xfrm>
            <a:off x="6974152" y="3188547"/>
            <a:ext cx="384607" cy="3776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3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0BD83626-6FEC-4B1F-B078-181C9B85B4C0}"/>
              </a:ext>
            </a:extLst>
          </p:cNvPr>
          <p:cNvSpPr/>
          <p:nvPr/>
        </p:nvSpPr>
        <p:spPr>
          <a:xfrm>
            <a:off x="6022205" y="3194299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757C62E6-5378-4889-90D1-3C1AFAB3E75E}"/>
              </a:ext>
            </a:extLst>
          </p:cNvPr>
          <p:cNvSpPr/>
          <p:nvPr/>
        </p:nvSpPr>
        <p:spPr>
          <a:xfrm>
            <a:off x="6497527" y="3188547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5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28818C7E-C119-4050-911A-12EEE9C2D5C4}"/>
              </a:ext>
            </a:extLst>
          </p:cNvPr>
          <p:cNvSpPr/>
          <p:nvPr/>
        </p:nvSpPr>
        <p:spPr>
          <a:xfrm>
            <a:off x="6970680" y="3967150"/>
            <a:ext cx="384607" cy="3776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4</a:t>
            </a:r>
            <a:endParaRPr lang="zh-TW" altLang="en-US" sz="1000" dirty="0">
              <a:latin typeface="Trebuchet MS" panose="020B0603020202020204" pitchFamily="34" charset="0"/>
            </a:endParaRPr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20741B33-3693-4719-A45C-777A68EFEAF2}"/>
              </a:ext>
            </a:extLst>
          </p:cNvPr>
          <p:cNvSpPr/>
          <p:nvPr/>
        </p:nvSpPr>
        <p:spPr>
          <a:xfrm>
            <a:off x="6018733" y="3972902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A3CDD238-3DF8-49FE-BA51-39302EEF084D}"/>
              </a:ext>
            </a:extLst>
          </p:cNvPr>
          <p:cNvSpPr/>
          <p:nvPr/>
        </p:nvSpPr>
        <p:spPr>
          <a:xfrm>
            <a:off x="6494055" y="3967150"/>
            <a:ext cx="384607" cy="377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600" dirty="0">
                <a:latin typeface="Trebuchet MS" panose="020B0603020202020204" pitchFamily="34" charset="0"/>
              </a:rPr>
              <a:t>a</a:t>
            </a:r>
            <a:r>
              <a:rPr lang="en-US" altLang="zh-TW" sz="1000" dirty="0">
                <a:latin typeface="Trebuchet MS" panose="020B0603020202020204" pitchFamily="34" charset="0"/>
              </a:rPr>
              <a:t>5</a:t>
            </a:r>
            <a:endParaRPr lang="zh-TW" altLang="en-US" sz="1600" dirty="0">
              <a:latin typeface="Trebuchet MS" panose="020B0603020202020204" pitchFamily="34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C86C1103-2876-431C-B8A7-BB26AE362936}"/>
              </a:ext>
            </a:extLst>
          </p:cNvPr>
          <p:cNvSpPr txBox="1"/>
          <p:nvPr/>
        </p:nvSpPr>
        <p:spPr>
          <a:xfrm>
            <a:off x="4333082" y="3244634"/>
            <a:ext cx="99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Clustering</a:t>
            </a:r>
            <a:endParaRPr lang="zh-TW" altLang="en-US" sz="2000" dirty="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35E9E6EF-8CC1-432D-9AEC-961A8755AD58}"/>
              </a:ext>
            </a:extLst>
          </p:cNvPr>
          <p:cNvSpPr txBox="1"/>
          <p:nvPr/>
        </p:nvSpPr>
        <p:spPr>
          <a:xfrm>
            <a:off x="323424" y="1626184"/>
            <a:ext cx="47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V</a:t>
            </a:r>
            <a:r>
              <a:rPr lang="en-US" altLang="zh-TW" sz="1000" dirty="0">
                <a:latin typeface="Trebuchet MS" panose="020B0603020202020204" pitchFamily="34" charset="0"/>
              </a:rPr>
              <a:t>1</a:t>
            </a:r>
            <a:endParaRPr lang="zh-TW" altLang="en-US" sz="1400" dirty="0">
              <a:latin typeface="Trebuchet MS" panose="020B0603020202020204" pitchFamily="34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B6C1942-6091-42FB-9449-EC4D20E25E8E}"/>
              </a:ext>
            </a:extLst>
          </p:cNvPr>
          <p:cNvSpPr txBox="1"/>
          <p:nvPr/>
        </p:nvSpPr>
        <p:spPr>
          <a:xfrm>
            <a:off x="318123" y="2261187"/>
            <a:ext cx="47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V</a:t>
            </a:r>
            <a:r>
              <a:rPr lang="en-US" altLang="zh-TW" sz="1000" dirty="0">
                <a:latin typeface="Trebuchet MS" panose="020B0603020202020204" pitchFamily="34" charset="0"/>
              </a:rPr>
              <a:t>2</a:t>
            </a:r>
            <a:endParaRPr lang="zh-TW" altLang="en-US" sz="1400" dirty="0">
              <a:latin typeface="Trebuchet MS" panose="020B0603020202020204" pitchFamily="34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09823233-5EFD-4597-A46B-FE885C27F780}"/>
              </a:ext>
            </a:extLst>
          </p:cNvPr>
          <p:cNvSpPr txBox="1"/>
          <p:nvPr/>
        </p:nvSpPr>
        <p:spPr>
          <a:xfrm>
            <a:off x="321777" y="2915639"/>
            <a:ext cx="47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V</a:t>
            </a:r>
            <a:r>
              <a:rPr lang="en-US" altLang="zh-TW" sz="1000" dirty="0">
                <a:latin typeface="Trebuchet MS" panose="020B0603020202020204" pitchFamily="34" charset="0"/>
              </a:rPr>
              <a:t>3</a:t>
            </a:r>
            <a:endParaRPr lang="zh-TW" altLang="en-US" sz="1400" dirty="0">
              <a:latin typeface="Trebuchet MS" panose="020B0603020202020204" pitchFamily="34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A40A6C3C-FADE-4CB1-B815-1E7F0FADD4E8}"/>
              </a:ext>
            </a:extLst>
          </p:cNvPr>
          <p:cNvSpPr txBox="1"/>
          <p:nvPr/>
        </p:nvSpPr>
        <p:spPr>
          <a:xfrm>
            <a:off x="318123" y="3538094"/>
            <a:ext cx="47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V</a:t>
            </a:r>
            <a:r>
              <a:rPr lang="en-US" altLang="zh-TW" sz="1000" dirty="0">
                <a:latin typeface="Trebuchet MS" panose="020B0603020202020204" pitchFamily="34" charset="0"/>
              </a:rPr>
              <a:t>4</a:t>
            </a:r>
            <a:endParaRPr lang="zh-TW" altLang="en-US" sz="1400" dirty="0">
              <a:latin typeface="Trebuchet MS" panose="020B0603020202020204" pitchFamily="34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244AE816-536B-4E59-8EE8-24871E16FD5B}"/>
              </a:ext>
            </a:extLst>
          </p:cNvPr>
          <p:cNvSpPr txBox="1"/>
          <p:nvPr/>
        </p:nvSpPr>
        <p:spPr>
          <a:xfrm>
            <a:off x="318587" y="4189925"/>
            <a:ext cx="47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V</a:t>
            </a:r>
            <a:r>
              <a:rPr lang="en-US" altLang="zh-TW" sz="1000" dirty="0">
                <a:latin typeface="Trebuchet MS" panose="020B0603020202020204" pitchFamily="34" charset="0"/>
              </a:rPr>
              <a:t>5</a:t>
            </a:r>
            <a:endParaRPr lang="zh-TW" altLang="en-US" sz="1400" dirty="0">
              <a:latin typeface="Trebuchet MS" panose="020B0603020202020204" pitchFamily="34" charset="0"/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B2C803ED-ACC1-4033-9F36-68A7DC4F52A0}"/>
              </a:ext>
            </a:extLst>
          </p:cNvPr>
          <p:cNvSpPr txBox="1"/>
          <p:nvPr/>
        </p:nvSpPr>
        <p:spPr>
          <a:xfrm>
            <a:off x="307039" y="4811426"/>
            <a:ext cx="47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V</a:t>
            </a:r>
            <a:r>
              <a:rPr lang="en-US" altLang="zh-TW" sz="1000" dirty="0">
                <a:latin typeface="Trebuchet MS" panose="020B0603020202020204" pitchFamily="34" charset="0"/>
              </a:rPr>
              <a:t>6</a:t>
            </a:r>
            <a:endParaRPr lang="zh-TW" altLang="en-US" sz="1400" dirty="0">
              <a:latin typeface="Trebuchet MS" panose="020B0603020202020204" pitchFamily="34" charset="0"/>
            </a:endParaRP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8BF2CBF6-2EB6-4B47-9F58-0E14AFC1E4B1}"/>
              </a:ext>
            </a:extLst>
          </p:cNvPr>
          <p:cNvSpPr txBox="1"/>
          <p:nvPr/>
        </p:nvSpPr>
        <p:spPr>
          <a:xfrm>
            <a:off x="5457170" y="1909333"/>
            <a:ext cx="151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rebuchet MS" panose="020B0603020202020204" pitchFamily="34" charset="0"/>
              </a:rPr>
              <a:t>Cluster Patterns</a:t>
            </a:r>
            <a:endParaRPr lang="zh-TW" altLang="en-US" sz="2000" dirty="0">
              <a:latin typeface="Trebuchet MS" panose="020B0603020202020204" pitchFamily="34" charset="0"/>
            </a:endParaRPr>
          </a:p>
        </p:txBody>
      </p:sp>
      <p:grpSp>
        <p:nvGrpSpPr>
          <p:cNvPr id="209" name="群組 208">
            <a:extLst>
              <a:ext uri="{FF2B5EF4-FFF2-40B4-BE49-F238E27FC236}">
                <a16:creationId xmlns:a16="http://schemas.microsoft.com/office/drawing/2014/main" id="{19F2CF11-CE4A-4625-8A93-B9E69EEE3B67}"/>
              </a:ext>
            </a:extLst>
          </p:cNvPr>
          <p:cNvGrpSpPr/>
          <p:nvPr/>
        </p:nvGrpSpPr>
        <p:grpSpPr>
          <a:xfrm>
            <a:off x="10054668" y="854420"/>
            <a:ext cx="1940285" cy="1543528"/>
            <a:chOff x="9925685" y="408801"/>
            <a:chExt cx="1940285" cy="1543528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9954FA0F-98E4-44BA-A96D-B2724BEA5588}"/>
                </a:ext>
              </a:extLst>
            </p:cNvPr>
            <p:cNvSpPr/>
            <p:nvPr/>
          </p:nvSpPr>
          <p:spPr>
            <a:xfrm>
              <a:off x="9925685" y="408801"/>
              <a:ext cx="1940285" cy="15435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cxnSp>
          <p:nvCxnSpPr>
            <p:cNvPr id="151" name="直線單箭頭接點 150">
              <a:extLst>
                <a:ext uri="{FF2B5EF4-FFF2-40B4-BE49-F238E27FC236}">
                  <a16:creationId xmlns:a16="http://schemas.microsoft.com/office/drawing/2014/main" id="{FFC98479-1F6A-4581-BD2E-1500A21D31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7821" y="461188"/>
              <a:ext cx="0" cy="142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線單箭頭接點 151">
              <a:extLst>
                <a:ext uri="{FF2B5EF4-FFF2-40B4-BE49-F238E27FC236}">
                  <a16:creationId xmlns:a16="http://schemas.microsoft.com/office/drawing/2014/main" id="{3D32EE9A-155E-43EB-B41D-85FFB6781AA5}"/>
                </a:ext>
              </a:extLst>
            </p:cNvPr>
            <p:cNvCxnSpPr>
              <a:cxnSpLocks/>
            </p:cNvCxnSpPr>
            <p:nvPr/>
          </p:nvCxnSpPr>
          <p:spPr>
            <a:xfrm>
              <a:off x="9984069" y="1715802"/>
              <a:ext cx="18079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DE27D7F1-35BA-40A1-B95B-C35F3F909A10}"/>
                </a:ext>
              </a:extLst>
            </p:cNvPr>
            <p:cNvSpPr txBox="1"/>
            <p:nvPr/>
          </p:nvSpPr>
          <p:spPr>
            <a:xfrm rot="16200000">
              <a:off x="9606060" y="1031191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Y-axis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029F2F04-A0E1-4E09-9989-DB1CD0497FC8}"/>
                </a:ext>
              </a:extLst>
            </p:cNvPr>
            <p:cNvSpPr txBox="1"/>
            <p:nvPr/>
          </p:nvSpPr>
          <p:spPr>
            <a:xfrm>
              <a:off x="10487718" y="1704960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X-axis (a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2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)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A73731BD-CEB8-41C2-A2C1-65487B0A5FB2}"/>
                </a:ext>
              </a:extLst>
            </p:cNvPr>
            <p:cNvSpPr/>
            <p:nvPr/>
          </p:nvSpPr>
          <p:spPr>
            <a:xfrm flipH="1">
              <a:off x="10346304" y="1288700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63" name="橢圓 162">
              <a:extLst>
                <a:ext uri="{FF2B5EF4-FFF2-40B4-BE49-F238E27FC236}">
                  <a16:creationId xmlns:a16="http://schemas.microsoft.com/office/drawing/2014/main" id="{6AD0CE12-4ACE-4220-8172-CCCACC02D224}"/>
                </a:ext>
              </a:extLst>
            </p:cNvPr>
            <p:cNvSpPr/>
            <p:nvPr/>
          </p:nvSpPr>
          <p:spPr>
            <a:xfrm flipH="1">
              <a:off x="10622564" y="606323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64" name="橢圓 163">
              <a:extLst>
                <a:ext uri="{FF2B5EF4-FFF2-40B4-BE49-F238E27FC236}">
                  <a16:creationId xmlns:a16="http://schemas.microsoft.com/office/drawing/2014/main" id="{E89A7026-A3B4-45EE-87A5-04D539D0F22C}"/>
                </a:ext>
              </a:extLst>
            </p:cNvPr>
            <p:cNvSpPr/>
            <p:nvPr/>
          </p:nvSpPr>
          <p:spPr>
            <a:xfrm flipH="1">
              <a:off x="10898824" y="938373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65" name="橢圓 164">
              <a:extLst>
                <a:ext uri="{FF2B5EF4-FFF2-40B4-BE49-F238E27FC236}">
                  <a16:creationId xmlns:a16="http://schemas.microsoft.com/office/drawing/2014/main" id="{47E9A1D1-7161-4146-8100-8E2CABEF4820}"/>
                </a:ext>
              </a:extLst>
            </p:cNvPr>
            <p:cNvSpPr/>
            <p:nvPr/>
          </p:nvSpPr>
          <p:spPr>
            <a:xfrm flipH="1">
              <a:off x="11151196" y="1446614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4AA13DE6-BDD9-496E-AF8C-0A0ABFC5C82C}"/>
                </a:ext>
              </a:extLst>
            </p:cNvPr>
            <p:cNvSpPr/>
            <p:nvPr/>
          </p:nvSpPr>
          <p:spPr>
            <a:xfrm flipH="1">
              <a:off x="11399245" y="1034521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cxnSp>
          <p:nvCxnSpPr>
            <p:cNvPr id="169" name="直線接點 168">
              <a:extLst>
                <a:ext uri="{FF2B5EF4-FFF2-40B4-BE49-F238E27FC236}">
                  <a16:creationId xmlns:a16="http://schemas.microsoft.com/office/drawing/2014/main" id="{39B442B8-D17B-4445-9EA8-1CD0E39E75E2}"/>
                </a:ext>
              </a:extLst>
            </p:cNvPr>
            <p:cNvCxnSpPr>
              <a:cxnSpLocks/>
              <a:stCxn id="162" idx="0"/>
              <a:endCxn id="163" idx="5"/>
            </p:cNvCxnSpPr>
            <p:nvPr/>
          </p:nvCxnSpPr>
          <p:spPr>
            <a:xfrm flipV="1">
              <a:off x="10385872" y="678609"/>
              <a:ext cx="248281" cy="61009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線接點 169">
              <a:extLst>
                <a:ext uri="{FF2B5EF4-FFF2-40B4-BE49-F238E27FC236}">
                  <a16:creationId xmlns:a16="http://schemas.microsoft.com/office/drawing/2014/main" id="{64E68A5E-FE44-4361-B0F4-B75AAFD8710E}"/>
                </a:ext>
              </a:extLst>
            </p:cNvPr>
            <p:cNvCxnSpPr>
              <a:cxnSpLocks/>
              <a:stCxn id="163" idx="3"/>
              <a:endCxn id="164" idx="7"/>
            </p:cNvCxnSpPr>
            <p:nvPr/>
          </p:nvCxnSpPr>
          <p:spPr>
            <a:xfrm>
              <a:off x="10690112" y="678609"/>
              <a:ext cx="220301" cy="27216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0681CB1A-DB48-4EFB-8342-AC02641C07BF}"/>
                </a:ext>
              </a:extLst>
            </p:cNvPr>
            <p:cNvCxnSpPr>
              <a:cxnSpLocks/>
              <a:stCxn id="164" idx="3"/>
              <a:endCxn id="165" idx="7"/>
            </p:cNvCxnSpPr>
            <p:nvPr/>
          </p:nvCxnSpPr>
          <p:spPr>
            <a:xfrm>
              <a:off x="10966372" y="1010659"/>
              <a:ext cx="196413" cy="4483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線接點 171">
              <a:extLst>
                <a:ext uri="{FF2B5EF4-FFF2-40B4-BE49-F238E27FC236}">
                  <a16:creationId xmlns:a16="http://schemas.microsoft.com/office/drawing/2014/main" id="{C1A8BA18-B896-49F0-BE20-59B63CD0CFE9}"/>
                </a:ext>
              </a:extLst>
            </p:cNvPr>
            <p:cNvCxnSpPr>
              <a:cxnSpLocks/>
              <a:stCxn id="165" idx="1"/>
              <a:endCxn id="166" idx="5"/>
            </p:cNvCxnSpPr>
            <p:nvPr/>
          </p:nvCxnSpPr>
          <p:spPr>
            <a:xfrm flipV="1">
              <a:off x="11218744" y="1106807"/>
              <a:ext cx="192090" cy="3522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橢圓 174">
              <a:extLst>
                <a:ext uri="{FF2B5EF4-FFF2-40B4-BE49-F238E27FC236}">
                  <a16:creationId xmlns:a16="http://schemas.microsoft.com/office/drawing/2014/main" id="{48B409E5-6B75-4A5F-BEF4-459471B941DE}"/>
                </a:ext>
              </a:extLst>
            </p:cNvPr>
            <p:cNvSpPr/>
            <p:nvPr/>
          </p:nvSpPr>
          <p:spPr>
            <a:xfrm flipH="1">
              <a:off x="10346304" y="950545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76" name="橢圓 175">
              <a:extLst>
                <a:ext uri="{FF2B5EF4-FFF2-40B4-BE49-F238E27FC236}">
                  <a16:creationId xmlns:a16="http://schemas.microsoft.com/office/drawing/2014/main" id="{37CD2F24-CB6A-4F61-8AD4-EEE0236127F8}"/>
                </a:ext>
              </a:extLst>
            </p:cNvPr>
            <p:cNvSpPr/>
            <p:nvPr/>
          </p:nvSpPr>
          <p:spPr>
            <a:xfrm flipH="1">
              <a:off x="10624628" y="878234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B7495348-8622-4088-B10D-F8D16F4714A2}"/>
                </a:ext>
              </a:extLst>
            </p:cNvPr>
            <p:cNvSpPr/>
            <p:nvPr/>
          </p:nvSpPr>
          <p:spPr>
            <a:xfrm flipH="1">
              <a:off x="10898478" y="1240074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78" name="橢圓 177">
              <a:extLst>
                <a:ext uri="{FF2B5EF4-FFF2-40B4-BE49-F238E27FC236}">
                  <a16:creationId xmlns:a16="http://schemas.microsoft.com/office/drawing/2014/main" id="{E55E0514-A43E-461A-8462-07BA629AD065}"/>
                </a:ext>
              </a:extLst>
            </p:cNvPr>
            <p:cNvSpPr/>
            <p:nvPr/>
          </p:nvSpPr>
          <p:spPr>
            <a:xfrm flipH="1">
              <a:off x="11151195" y="1600247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1C89B402-43DA-4F13-84AB-D9AE2D83B99D}"/>
                </a:ext>
              </a:extLst>
            </p:cNvPr>
            <p:cNvSpPr/>
            <p:nvPr/>
          </p:nvSpPr>
          <p:spPr>
            <a:xfrm flipH="1">
              <a:off x="11395576" y="1432693"/>
              <a:ext cx="79137" cy="84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cxnSp>
          <p:nvCxnSpPr>
            <p:cNvPr id="182" name="直線接點 181">
              <a:extLst>
                <a:ext uri="{FF2B5EF4-FFF2-40B4-BE49-F238E27FC236}">
                  <a16:creationId xmlns:a16="http://schemas.microsoft.com/office/drawing/2014/main" id="{29ED11AE-66DB-4944-89C1-6FEE8C1B0B07}"/>
                </a:ext>
              </a:extLst>
            </p:cNvPr>
            <p:cNvCxnSpPr>
              <a:cxnSpLocks/>
              <a:stCxn id="175" idx="2"/>
              <a:endCxn id="176" idx="6"/>
            </p:cNvCxnSpPr>
            <p:nvPr/>
          </p:nvCxnSpPr>
          <p:spPr>
            <a:xfrm flipV="1">
              <a:off x="10425441" y="920578"/>
              <a:ext cx="199187" cy="7231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FBE4FA52-2595-4B38-A857-1F410E19A6A4}"/>
                </a:ext>
              </a:extLst>
            </p:cNvPr>
            <p:cNvCxnSpPr>
              <a:cxnSpLocks/>
              <a:stCxn id="176" idx="3"/>
              <a:endCxn id="177" idx="7"/>
            </p:cNvCxnSpPr>
            <p:nvPr/>
          </p:nvCxnSpPr>
          <p:spPr>
            <a:xfrm>
              <a:off x="10692176" y="950520"/>
              <a:ext cx="217891" cy="30195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線接點 183">
              <a:extLst>
                <a:ext uri="{FF2B5EF4-FFF2-40B4-BE49-F238E27FC236}">
                  <a16:creationId xmlns:a16="http://schemas.microsoft.com/office/drawing/2014/main" id="{EEDCB85D-7109-49EA-8396-FA3EDFEBCDDB}"/>
                </a:ext>
              </a:extLst>
            </p:cNvPr>
            <p:cNvCxnSpPr>
              <a:cxnSpLocks/>
              <a:stCxn id="177" idx="3"/>
              <a:endCxn id="178" idx="7"/>
            </p:cNvCxnSpPr>
            <p:nvPr/>
          </p:nvCxnSpPr>
          <p:spPr>
            <a:xfrm>
              <a:off x="10966026" y="1312360"/>
              <a:ext cx="196758" cy="30028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線接點 184">
              <a:extLst>
                <a:ext uri="{FF2B5EF4-FFF2-40B4-BE49-F238E27FC236}">
                  <a16:creationId xmlns:a16="http://schemas.microsoft.com/office/drawing/2014/main" id="{74CAC6DC-0DB0-47B7-AC89-FA08F6C482E3}"/>
                </a:ext>
              </a:extLst>
            </p:cNvPr>
            <p:cNvCxnSpPr>
              <a:cxnSpLocks/>
              <a:stCxn id="179" idx="5"/>
              <a:endCxn id="178" idx="1"/>
            </p:cNvCxnSpPr>
            <p:nvPr/>
          </p:nvCxnSpPr>
          <p:spPr>
            <a:xfrm flipH="1">
              <a:off x="11218743" y="1504979"/>
              <a:ext cx="188422" cy="10767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橢圓 187">
              <a:extLst>
                <a:ext uri="{FF2B5EF4-FFF2-40B4-BE49-F238E27FC236}">
                  <a16:creationId xmlns:a16="http://schemas.microsoft.com/office/drawing/2014/main" id="{677578ED-8DBA-421F-A2CA-8CD75AB13C60}"/>
                </a:ext>
              </a:extLst>
            </p:cNvPr>
            <p:cNvSpPr/>
            <p:nvPr/>
          </p:nvSpPr>
          <p:spPr>
            <a:xfrm>
              <a:off x="11304328" y="736974"/>
              <a:ext cx="87058" cy="931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D1FC03D6-30E8-45AF-A8A7-604A8239DAE4}"/>
                </a:ext>
              </a:extLst>
            </p:cNvPr>
            <p:cNvSpPr/>
            <p:nvPr/>
          </p:nvSpPr>
          <p:spPr>
            <a:xfrm>
              <a:off x="11301824" y="585445"/>
              <a:ext cx="88094" cy="897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90" name="文字方塊 189">
              <a:extLst>
                <a:ext uri="{FF2B5EF4-FFF2-40B4-BE49-F238E27FC236}">
                  <a16:creationId xmlns:a16="http://schemas.microsoft.com/office/drawing/2014/main" id="{24695BA2-CF35-488D-ACC4-82905CD0C42C}"/>
                </a:ext>
              </a:extLst>
            </p:cNvPr>
            <p:cNvSpPr txBox="1"/>
            <p:nvPr/>
          </p:nvSpPr>
          <p:spPr>
            <a:xfrm>
              <a:off x="11369371" y="497330"/>
              <a:ext cx="322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a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1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191" name="文字方塊 190">
              <a:extLst>
                <a:ext uri="{FF2B5EF4-FFF2-40B4-BE49-F238E27FC236}">
                  <a16:creationId xmlns:a16="http://schemas.microsoft.com/office/drawing/2014/main" id="{0E0C60C8-CBEC-4614-A8F5-B4F74104520D}"/>
                </a:ext>
              </a:extLst>
            </p:cNvPr>
            <p:cNvSpPr txBox="1"/>
            <p:nvPr/>
          </p:nvSpPr>
          <p:spPr>
            <a:xfrm>
              <a:off x="11377276" y="651331"/>
              <a:ext cx="3013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a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5</a:t>
              </a:r>
              <a:endParaRPr lang="zh-TW" altLang="en-US" sz="1100" b="1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9337388C-FD5A-4C0F-888D-2BE457D50D56}"/>
              </a:ext>
            </a:extLst>
          </p:cNvPr>
          <p:cNvGrpSpPr/>
          <p:nvPr/>
        </p:nvGrpSpPr>
        <p:grpSpPr>
          <a:xfrm>
            <a:off x="10054668" y="2591864"/>
            <a:ext cx="1940285" cy="1543528"/>
            <a:chOff x="10221733" y="2289652"/>
            <a:chExt cx="1940285" cy="1543528"/>
          </a:xfrm>
        </p:grpSpPr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0D97AA0D-FBD1-4BEA-9983-789A83C16CE1}"/>
                </a:ext>
              </a:extLst>
            </p:cNvPr>
            <p:cNvSpPr/>
            <p:nvPr/>
          </p:nvSpPr>
          <p:spPr>
            <a:xfrm>
              <a:off x="10221733" y="2289652"/>
              <a:ext cx="1940285" cy="15435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5710E74A-5109-4BF5-8BE5-A4903EEDE3A7}"/>
                </a:ext>
              </a:extLst>
            </p:cNvPr>
            <p:cNvSpPr/>
            <p:nvPr/>
          </p:nvSpPr>
          <p:spPr>
            <a:xfrm>
              <a:off x="10617356" y="2760673"/>
              <a:ext cx="172660" cy="8359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E4877CED-78E4-438F-853C-DC5D7E728F07}"/>
                </a:ext>
              </a:extLst>
            </p:cNvPr>
            <p:cNvSpPr/>
            <p:nvPr/>
          </p:nvSpPr>
          <p:spPr>
            <a:xfrm>
              <a:off x="11089108" y="2986299"/>
              <a:ext cx="172660" cy="590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3" name="矩形 282">
              <a:extLst>
                <a:ext uri="{FF2B5EF4-FFF2-40B4-BE49-F238E27FC236}">
                  <a16:creationId xmlns:a16="http://schemas.microsoft.com/office/drawing/2014/main" id="{DD18D3C4-0DDC-46CA-AAAB-FB289749D329}"/>
                </a:ext>
              </a:extLst>
            </p:cNvPr>
            <p:cNvSpPr/>
            <p:nvPr/>
          </p:nvSpPr>
          <p:spPr>
            <a:xfrm>
              <a:off x="11560859" y="3170568"/>
              <a:ext cx="172660" cy="40898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4" name="矩形 283">
              <a:extLst>
                <a:ext uri="{FF2B5EF4-FFF2-40B4-BE49-F238E27FC236}">
                  <a16:creationId xmlns:a16="http://schemas.microsoft.com/office/drawing/2014/main" id="{FF556DA8-0AEA-4C47-A2FB-4CAEC90060DD}"/>
                </a:ext>
              </a:extLst>
            </p:cNvPr>
            <p:cNvSpPr/>
            <p:nvPr/>
          </p:nvSpPr>
          <p:spPr>
            <a:xfrm>
              <a:off x="10800233" y="3076480"/>
              <a:ext cx="172660" cy="50453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C6E6DE6D-B5A7-45E1-925C-166B72E774E1}"/>
                </a:ext>
              </a:extLst>
            </p:cNvPr>
            <p:cNvSpPr/>
            <p:nvPr/>
          </p:nvSpPr>
          <p:spPr>
            <a:xfrm>
              <a:off x="11261767" y="2870299"/>
              <a:ext cx="172660" cy="711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C8623DB1-3C39-42DE-A590-60419752B906}"/>
                </a:ext>
              </a:extLst>
            </p:cNvPr>
            <p:cNvSpPr/>
            <p:nvPr/>
          </p:nvSpPr>
          <p:spPr>
            <a:xfrm>
              <a:off x="11733518" y="3255880"/>
              <a:ext cx="172660" cy="326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1" name="直線單箭頭接點 250">
              <a:extLst>
                <a:ext uri="{FF2B5EF4-FFF2-40B4-BE49-F238E27FC236}">
                  <a16:creationId xmlns:a16="http://schemas.microsoft.com/office/drawing/2014/main" id="{6929C0B6-FAB8-4555-B73D-CA6FD215E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3869" y="2342039"/>
              <a:ext cx="0" cy="142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直線單箭頭接點 251">
              <a:extLst>
                <a:ext uri="{FF2B5EF4-FFF2-40B4-BE49-F238E27FC236}">
                  <a16:creationId xmlns:a16="http://schemas.microsoft.com/office/drawing/2014/main" id="{46FFA519-58B4-4A97-8F90-11CB13BD8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117" y="3596653"/>
              <a:ext cx="18079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文字方塊 252">
              <a:extLst>
                <a:ext uri="{FF2B5EF4-FFF2-40B4-BE49-F238E27FC236}">
                  <a16:creationId xmlns:a16="http://schemas.microsoft.com/office/drawing/2014/main" id="{9F2F60B4-DDBE-4716-8DC8-9200409E892F}"/>
                </a:ext>
              </a:extLst>
            </p:cNvPr>
            <p:cNvSpPr txBox="1"/>
            <p:nvPr/>
          </p:nvSpPr>
          <p:spPr>
            <a:xfrm rot="16200000">
              <a:off x="9902109" y="2912042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Y-axis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6F90ED23-AB4E-418B-B30A-2A99622D5E7B}"/>
                </a:ext>
              </a:extLst>
            </p:cNvPr>
            <p:cNvSpPr txBox="1"/>
            <p:nvPr/>
          </p:nvSpPr>
          <p:spPr>
            <a:xfrm>
              <a:off x="10783766" y="3585811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X-axis (a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3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)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273" name="橢圓 272">
              <a:extLst>
                <a:ext uri="{FF2B5EF4-FFF2-40B4-BE49-F238E27FC236}">
                  <a16:creationId xmlns:a16="http://schemas.microsoft.com/office/drawing/2014/main" id="{51F0B9F0-7E9C-47C4-A64F-FFF3F29CFB90}"/>
                </a:ext>
              </a:extLst>
            </p:cNvPr>
            <p:cNvSpPr/>
            <p:nvPr/>
          </p:nvSpPr>
          <p:spPr>
            <a:xfrm>
              <a:off x="11600376" y="2617825"/>
              <a:ext cx="87058" cy="931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274" name="橢圓 273">
              <a:extLst>
                <a:ext uri="{FF2B5EF4-FFF2-40B4-BE49-F238E27FC236}">
                  <a16:creationId xmlns:a16="http://schemas.microsoft.com/office/drawing/2014/main" id="{C989C580-B188-4EA9-8F1F-C98B93E6A3ED}"/>
                </a:ext>
              </a:extLst>
            </p:cNvPr>
            <p:cNvSpPr/>
            <p:nvPr/>
          </p:nvSpPr>
          <p:spPr>
            <a:xfrm>
              <a:off x="11600243" y="2466295"/>
              <a:ext cx="87191" cy="878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275" name="文字方塊 274">
              <a:extLst>
                <a:ext uri="{FF2B5EF4-FFF2-40B4-BE49-F238E27FC236}">
                  <a16:creationId xmlns:a16="http://schemas.microsoft.com/office/drawing/2014/main" id="{92C038C3-229C-468B-BDFF-621A448E0C95}"/>
                </a:ext>
              </a:extLst>
            </p:cNvPr>
            <p:cNvSpPr txBox="1"/>
            <p:nvPr/>
          </p:nvSpPr>
          <p:spPr>
            <a:xfrm>
              <a:off x="11665418" y="2378181"/>
              <a:ext cx="4955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a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1</a:t>
              </a:r>
              <a:r>
                <a:rPr lang="zh-TW" altLang="en-US" sz="600" b="1" dirty="0">
                  <a:latin typeface="Trebuchet MS" panose="020B0603020202020204" pitchFamily="34" charset="0"/>
                </a:rPr>
                <a:t> 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(f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1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)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1AD86569-64FF-41A6-9A1D-F34F37F2FF6E}"/>
                </a:ext>
              </a:extLst>
            </p:cNvPr>
            <p:cNvSpPr txBox="1"/>
            <p:nvPr/>
          </p:nvSpPr>
          <p:spPr>
            <a:xfrm>
              <a:off x="11662948" y="2533812"/>
              <a:ext cx="4955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a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5 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(f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1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)</a:t>
              </a:r>
              <a:endParaRPr lang="zh-TW" altLang="en-US" sz="1100" b="1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314" name="群組 313">
            <a:extLst>
              <a:ext uri="{FF2B5EF4-FFF2-40B4-BE49-F238E27FC236}">
                <a16:creationId xmlns:a16="http://schemas.microsoft.com/office/drawing/2014/main" id="{405021DD-86ED-44E6-9C37-55A944E898B8}"/>
              </a:ext>
            </a:extLst>
          </p:cNvPr>
          <p:cNvGrpSpPr/>
          <p:nvPr/>
        </p:nvGrpSpPr>
        <p:grpSpPr>
          <a:xfrm>
            <a:off x="10053642" y="4334588"/>
            <a:ext cx="1940285" cy="1543528"/>
            <a:chOff x="10118965" y="4001876"/>
            <a:chExt cx="1940285" cy="1543528"/>
          </a:xfrm>
        </p:grpSpPr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ED575419-EB32-4276-9248-73B0E5986B71}"/>
                </a:ext>
              </a:extLst>
            </p:cNvPr>
            <p:cNvSpPr/>
            <p:nvPr/>
          </p:nvSpPr>
          <p:spPr>
            <a:xfrm>
              <a:off x="10118965" y="4001876"/>
              <a:ext cx="1940285" cy="15435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00794F62-D90B-4C50-A673-805BD40753DB}"/>
                </a:ext>
              </a:extLst>
            </p:cNvPr>
            <p:cNvSpPr/>
            <p:nvPr/>
          </p:nvSpPr>
          <p:spPr>
            <a:xfrm>
              <a:off x="10498317" y="4472897"/>
              <a:ext cx="49839" cy="8359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1A6E77FB-496B-49BF-84FE-14FD62FBD78F}"/>
                </a:ext>
              </a:extLst>
            </p:cNvPr>
            <p:cNvSpPr/>
            <p:nvPr/>
          </p:nvSpPr>
          <p:spPr>
            <a:xfrm>
              <a:off x="10669397" y="4701219"/>
              <a:ext cx="49839" cy="590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BB8D14C4-6CB5-49E7-A5C6-B47D84063B13}"/>
                </a:ext>
              </a:extLst>
            </p:cNvPr>
            <p:cNvSpPr/>
            <p:nvPr/>
          </p:nvSpPr>
          <p:spPr>
            <a:xfrm>
              <a:off x="10834514" y="4891752"/>
              <a:ext cx="49839" cy="40898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D95E7A6A-6A92-470B-8C74-5611F3ACA973}"/>
                </a:ext>
              </a:extLst>
            </p:cNvPr>
            <p:cNvSpPr/>
            <p:nvPr/>
          </p:nvSpPr>
          <p:spPr>
            <a:xfrm>
              <a:off x="10553478" y="4793498"/>
              <a:ext cx="49839" cy="50453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2FA56B88-5CD9-404D-AA39-E004203A6033}"/>
                </a:ext>
              </a:extLst>
            </p:cNvPr>
            <p:cNvSpPr/>
            <p:nvPr/>
          </p:nvSpPr>
          <p:spPr>
            <a:xfrm>
              <a:off x="10722325" y="4587696"/>
              <a:ext cx="49839" cy="711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5" name="矩形 294">
              <a:extLst>
                <a:ext uri="{FF2B5EF4-FFF2-40B4-BE49-F238E27FC236}">
                  <a16:creationId xmlns:a16="http://schemas.microsoft.com/office/drawing/2014/main" id="{DFEF316F-340F-4725-80C5-4C7F39B9698C}"/>
                </a:ext>
              </a:extLst>
            </p:cNvPr>
            <p:cNvSpPr/>
            <p:nvPr/>
          </p:nvSpPr>
          <p:spPr>
            <a:xfrm>
              <a:off x="10891172" y="4977559"/>
              <a:ext cx="49839" cy="326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96" name="直線單箭頭接點 295">
              <a:extLst>
                <a:ext uri="{FF2B5EF4-FFF2-40B4-BE49-F238E27FC236}">
                  <a16:creationId xmlns:a16="http://schemas.microsoft.com/office/drawing/2014/main" id="{7599CB11-4F0C-4C21-80CB-35EB7621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101" y="4054263"/>
              <a:ext cx="0" cy="142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直線單箭頭接點 296">
              <a:extLst>
                <a:ext uri="{FF2B5EF4-FFF2-40B4-BE49-F238E27FC236}">
                  <a16:creationId xmlns:a16="http://schemas.microsoft.com/office/drawing/2014/main" id="{0DFA9CB1-5B85-4DB2-B726-3205D4696BE3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349" y="5308877"/>
              <a:ext cx="18079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8" name="文字方塊 297">
              <a:extLst>
                <a:ext uri="{FF2B5EF4-FFF2-40B4-BE49-F238E27FC236}">
                  <a16:creationId xmlns:a16="http://schemas.microsoft.com/office/drawing/2014/main" id="{644E81ED-5181-45EC-85D7-053D3D4CAC05}"/>
                </a:ext>
              </a:extLst>
            </p:cNvPr>
            <p:cNvSpPr txBox="1"/>
            <p:nvPr/>
          </p:nvSpPr>
          <p:spPr>
            <a:xfrm rot="16200000">
              <a:off x="9799341" y="4624266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Y-axis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299" name="文字方塊 298">
              <a:extLst>
                <a:ext uri="{FF2B5EF4-FFF2-40B4-BE49-F238E27FC236}">
                  <a16:creationId xmlns:a16="http://schemas.microsoft.com/office/drawing/2014/main" id="{585EB2E9-7C23-40F0-BA3E-8304479975CF}"/>
                </a:ext>
              </a:extLst>
            </p:cNvPr>
            <p:cNvSpPr txBox="1"/>
            <p:nvPr/>
          </p:nvSpPr>
          <p:spPr>
            <a:xfrm>
              <a:off x="10680998" y="5298035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X-axis (a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4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)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00" name="橢圓 299">
              <a:extLst>
                <a:ext uri="{FF2B5EF4-FFF2-40B4-BE49-F238E27FC236}">
                  <a16:creationId xmlns:a16="http://schemas.microsoft.com/office/drawing/2014/main" id="{13415A45-255C-4497-BAF6-E7A921097063}"/>
                </a:ext>
              </a:extLst>
            </p:cNvPr>
            <p:cNvSpPr/>
            <p:nvPr/>
          </p:nvSpPr>
          <p:spPr>
            <a:xfrm>
              <a:off x="11241606" y="4312762"/>
              <a:ext cx="87058" cy="931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301" name="橢圓 300">
              <a:extLst>
                <a:ext uri="{FF2B5EF4-FFF2-40B4-BE49-F238E27FC236}">
                  <a16:creationId xmlns:a16="http://schemas.microsoft.com/office/drawing/2014/main" id="{61843FE3-C7DE-4015-BC63-CAED7B98F58C}"/>
                </a:ext>
              </a:extLst>
            </p:cNvPr>
            <p:cNvSpPr/>
            <p:nvPr/>
          </p:nvSpPr>
          <p:spPr>
            <a:xfrm>
              <a:off x="11241606" y="4161232"/>
              <a:ext cx="87059" cy="931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302" name="文字方塊 301">
              <a:extLst>
                <a:ext uri="{FF2B5EF4-FFF2-40B4-BE49-F238E27FC236}">
                  <a16:creationId xmlns:a16="http://schemas.microsoft.com/office/drawing/2014/main" id="{6F80BDCA-A3A2-4DE8-A505-256FE81796B5}"/>
                </a:ext>
              </a:extLst>
            </p:cNvPr>
            <p:cNvSpPr txBox="1"/>
            <p:nvPr/>
          </p:nvSpPr>
          <p:spPr>
            <a:xfrm>
              <a:off x="11259275" y="4085598"/>
              <a:ext cx="7403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a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1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 (f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1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_f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2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)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03" name="文字方塊 302">
              <a:extLst>
                <a:ext uri="{FF2B5EF4-FFF2-40B4-BE49-F238E27FC236}">
                  <a16:creationId xmlns:a16="http://schemas.microsoft.com/office/drawing/2014/main" id="{5617C018-203D-4DA9-ADED-749C12ACF30E}"/>
                </a:ext>
              </a:extLst>
            </p:cNvPr>
            <p:cNvSpPr txBox="1"/>
            <p:nvPr/>
          </p:nvSpPr>
          <p:spPr>
            <a:xfrm>
              <a:off x="11262110" y="4221976"/>
              <a:ext cx="7403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a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5 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(f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1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_f</a:t>
              </a:r>
              <a:r>
                <a:rPr lang="en-US" altLang="zh-TW" sz="600" b="1" dirty="0">
                  <a:latin typeface="Trebuchet MS" panose="020B0603020202020204" pitchFamily="34" charset="0"/>
                </a:rPr>
                <a:t>2</a:t>
              </a:r>
              <a:r>
                <a:rPr lang="en-US" altLang="zh-TW" sz="1000" b="1" dirty="0">
                  <a:latin typeface="Trebuchet MS" panose="020B0603020202020204" pitchFamily="34" charset="0"/>
                </a:rPr>
                <a:t>)</a:t>
              </a:r>
              <a:endParaRPr lang="zh-TW" altLang="en-US" sz="11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534B11B6-6D09-4EC4-BEF7-D2D34568B30B}"/>
                </a:ext>
              </a:extLst>
            </p:cNvPr>
            <p:cNvSpPr/>
            <p:nvPr/>
          </p:nvSpPr>
          <p:spPr>
            <a:xfrm>
              <a:off x="11004256" y="4924424"/>
              <a:ext cx="49839" cy="3634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5" name="矩形 304">
              <a:extLst>
                <a:ext uri="{FF2B5EF4-FFF2-40B4-BE49-F238E27FC236}">
                  <a16:creationId xmlns:a16="http://schemas.microsoft.com/office/drawing/2014/main" id="{DDBBA135-1ABC-444C-810C-953DC2AD6F1D}"/>
                </a:ext>
              </a:extLst>
            </p:cNvPr>
            <p:cNvSpPr/>
            <p:nvPr/>
          </p:nvSpPr>
          <p:spPr>
            <a:xfrm>
              <a:off x="11060914" y="4708001"/>
              <a:ext cx="54034" cy="58304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D9323D38-F5ED-407F-8CC0-F1F6AA76BF3F}"/>
                </a:ext>
              </a:extLst>
            </p:cNvPr>
            <p:cNvSpPr/>
            <p:nvPr/>
          </p:nvSpPr>
          <p:spPr>
            <a:xfrm>
              <a:off x="11177520" y="4967047"/>
              <a:ext cx="45719" cy="3178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23185DF1-E3E2-4EE6-8317-968A9A932391}"/>
                </a:ext>
              </a:extLst>
            </p:cNvPr>
            <p:cNvSpPr/>
            <p:nvPr/>
          </p:nvSpPr>
          <p:spPr>
            <a:xfrm>
              <a:off x="11227968" y="4783254"/>
              <a:ext cx="57168" cy="5080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99410450-611A-4F8A-A985-9E17DA6C6369}"/>
                </a:ext>
              </a:extLst>
            </p:cNvPr>
            <p:cNvSpPr/>
            <p:nvPr/>
          </p:nvSpPr>
          <p:spPr>
            <a:xfrm>
              <a:off x="11345172" y="5035985"/>
              <a:ext cx="45719" cy="2462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5D140747-54F2-4928-A6C1-C04A9A71DA9A}"/>
                </a:ext>
              </a:extLst>
            </p:cNvPr>
            <p:cNvSpPr/>
            <p:nvPr/>
          </p:nvSpPr>
          <p:spPr>
            <a:xfrm>
              <a:off x="11395620" y="5181600"/>
              <a:ext cx="57168" cy="1070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0" name="矩形 309">
              <a:extLst>
                <a:ext uri="{FF2B5EF4-FFF2-40B4-BE49-F238E27FC236}">
                  <a16:creationId xmlns:a16="http://schemas.microsoft.com/office/drawing/2014/main" id="{1237056F-1B83-483C-A47C-784058FC3800}"/>
                </a:ext>
              </a:extLst>
            </p:cNvPr>
            <p:cNvSpPr/>
            <p:nvPr/>
          </p:nvSpPr>
          <p:spPr>
            <a:xfrm>
              <a:off x="11516155" y="5088006"/>
              <a:ext cx="45719" cy="1955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EAD7D8FC-3A71-4F91-ADF9-C2EBFB8F692A}"/>
                </a:ext>
              </a:extLst>
            </p:cNvPr>
            <p:cNvSpPr/>
            <p:nvPr/>
          </p:nvSpPr>
          <p:spPr>
            <a:xfrm>
              <a:off x="11566603" y="4978919"/>
              <a:ext cx="45719" cy="31108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DE0A0C71-9652-4DA5-82DC-BF272D1A4B34}"/>
                </a:ext>
              </a:extLst>
            </p:cNvPr>
            <p:cNvSpPr/>
            <p:nvPr/>
          </p:nvSpPr>
          <p:spPr>
            <a:xfrm>
              <a:off x="11676253" y="5136054"/>
              <a:ext cx="45719" cy="1461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F6CA3FB5-4501-41A5-AF8C-75023F1E7594}"/>
                </a:ext>
              </a:extLst>
            </p:cNvPr>
            <p:cNvSpPr/>
            <p:nvPr/>
          </p:nvSpPr>
          <p:spPr>
            <a:xfrm>
              <a:off x="11726701" y="4924425"/>
              <a:ext cx="56660" cy="3642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15" name="直線接點 314">
            <a:extLst>
              <a:ext uri="{FF2B5EF4-FFF2-40B4-BE49-F238E27FC236}">
                <a16:creationId xmlns:a16="http://schemas.microsoft.com/office/drawing/2014/main" id="{50A31962-6056-4004-A6B9-31D57BC16B51}"/>
              </a:ext>
            </a:extLst>
          </p:cNvPr>
          <p:cNvCxnSpPr>
            <a:cxnSpLocks/>
            <a:stCxn id="105" idx="3"/>
            <a:endCxn id="150" idx="1"/>
          </p:cNvCxnSpPr>
          <p:nvPr/>
        </p:nvCxnSpPr>
        <p:spPr>
          <a:xfrm flipV="1">
            <a:off x="9549046" y="1626184"/>
            <a:ext cx="505622" cy="96400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線接點 317">
            <a:extLst>
              <a:ext uri="{FF2B5EF4-FFF2-40B4-BE49-F238E27FC236}">
                <a16:creationId xmlns:a16="http://schemas.microsoft.com/office/drawing/2014/main" id="{F1BF141B-470C-4F71-A6C2-3DD8209BAD0A}"/>
              </a:ext>
            </a:extLst>
          </p:cNvPr>
          <p:cNvCxnSpPr>
            <a:cxnSpLocks/>
            <a:stCxn id="106" idx="3"/>
            <a:endCxn id="250" idx="1"/>
          </p:cNvCxnSpPr>
          <p:nvPr/>
        </p:nvCxnSpPr>
        <p:spPr>
          <a:xfrm>
            <a:off x="9556334" y="3363079"/>
            <a:ext cx="498334" cy="54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線接點 320">
            <a:extLst>
              <a:ext uri="{FF2B5EF4-FFF2-40B4-BE49-F238E27FC236}">
                <a16:creationId xmlns:a16="http://schemas.microsoft.com/office/drawing/2014/main" id="{2405CF2C-48FF-470D-8DD5-0B6FE1C38D44}"/>
              </a:ext>
            </a:extLst>
          </p:cNvPr>
          <p:cNvCxnSpPr>
            <a:cxnSpLocks/>
            <a:stCxn id="107" idx="3"/>
            <a:endCxn id="289" idx="1"/>
          </p:cNvCxnSpPr>
          <p:nvPr/>
        </p:nvCxnSpPr>
        <p:spPr>
          <a:xfrm>
            <a:off x="9561645" y="4135969"/>
            <a:ext cx="491997" cy="97038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5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74DBDDAC-6004-41EA-925D-3BC1ED785CEB}"/>
              </a:ext>
            </a:extLst>
          </p:cNvPr>
          <p:cNvGrpSpPr/>
          <p:nvPr/>
        </p:nvGrpSpPr>
        <p:grpSpPr>
          <a:xfrm>
            <a:off x="5185140" y="3535904"/>
            <a:ext cx="1956523" cy="1709109"/>
            <a:chOff x="810000" y="2734476"/>
            <a:chExt cx="1956523" cy="170910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8677BE0-DC37-46A1-9FA3-0A18E94A34BD}"/>
                </a:ext>
              </a:extLst>
            </p:cNvPr>
            <p:cNvSpPr/>
            <p:nvPr/>
          </p:nvSpPr>
          <p:spPr>
            <a:xfrm>
              <a:off x="810000" y="2734476"/>
              <a:ext cx="1940285" cy="16865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ADCBC10-2504-4793-B4FD-7E88AC9F752E}"/>
                </a:ext>
              </a:extLst>
            </p:cNvPr>
            <p:cNvSpPr/>
            <p:nvPr/>
          </p:nvSpPr>
          <p:spPr>
            <a:xfrm>
              <a:off x="1205623" y="3205498"/>
              <a:ext cx="172660" cy="8359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E65F305-AEE5-4867-90D3-919FB3381572}"/>
                </a:ext>
              </a:extLst>
            </p:cNvPr>
            <p:cNvSpPr/>
            <p:nvPr/>
          </p:nvSpPr>
          <p:spPr>
            <a:xfrm>
              <a:off x="1677375" y="3431124"/>
              <a:ext cx="172660" cy="590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6A99448-D2A9-4FD3-BCFC-DA356388245F}"/>
                </a:ext>
              </a:extLst>
            </p:cNvPr>
            <p:cNvSpPr/>
            <p:nvPr/>
          </p:nvSpPr>
          <p:spPr>
            <a:xfrm>
              <a:off x="2149126" y="3615393"/>
              <a:ext cx="172660" cy="40898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72EEDA1-83E5-4B22-A672-8F3F590378B5}"/>
                </a:ext>
              </a:extLst>
            </p:cNvPr>
            <p:cNvSpPr/>
            <p:nvPr/>
          </p:nvSpPr>
          <p:spPr>
            <a:xfrm>
              <a:off x="1372032" y="3521305"/>
              <a:ext cx="189128" cy="50453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2679D76-26C2-4717-B232-DA48007FB2B7}"/>
                </a:ext>
              </a:extLst>
            </p:cNvPr>
            <p:cNvSpPr/>
            <p:nvPr/>
          </p:nvSpPr>
          <p:spPr>
            <a:xfrm>
              <a:off x="1850034" y="3315124"/>
              <a:ext cx="172660" cy="711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168FCB-BFC5-4283-B646-47F0CBE2A2F9}"/>
                </a:ext>
              </a:extLst>
            </p:cNvPr>
            <p:cNvSpPr/>
            <p:nvPr/>
          </p:nvSpPr>
          <p:spPr>
            <a:xfrm>
              <a:off x="2321785" y="3700705"/>
              <a:ext cx="172660" cy="326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4C119863-0CDF-4329-B52E-CC69FC5D1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136" y="2786864"/>
              <a:ext cx="0" cy="142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D4B79D69-8180-4ADE-BE0A-8E4FEA32EC8B}"/>
                </a:ext>
              </a:extLst>
            </p:cNvPr>
            <p:cNvCxnSpPr>
              <a:cxnSpLocks/>
            </p:cNvCxnSpPr>
            <p:nvPr/>
          </p:nvCxnSpPr>
          <p:spPr>
            <a:xfrm>
              <a:off x="868384" y="4041478"/>
              <a:ext cx="18079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D0C6879-1A6A-426C-A1C2-DB8E5EEF0354}"/>
                </a:ext>
              </a:extLst>
            </p:cNvPr>
            <p:cNvSpPr txBox="1"/>
            <p:nvPr/>
          </p:nvSpPr>
          <p:spPr>
            <a:xfrm rot="16200000">
              <a:off x="490376" y="3356867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Revenue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318A511-46C7-4EE5-BB63-D9331DA407D7}"/>
                </a:ext>
              </a:extLst>
            </p:cNvPr>
            <p:cNvSpPr txBox="1"/>
            <p:nvPr/>
          </p:nvSpPr>
          <p:spPr>
            <a:xfrm>
              <a:off x="1250911" y="4197364"/>
              <a:ext cx="11902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Customer Level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371ABBA9-8CB7-4ACD-9BDB-A2DE04D57325}"/>
                </a:ext>
              </a:extLst>
            </p:cNvPr>
            <p:cNvSpPr/>
            <p:nvPr/>
          </p:nvSpPr>
          <p:spPr>
            <a:xfrm>
              <a:off x="2020863" y="2995538"/>
              <a:ext cx="87058" cy="931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E40F606B-CA49-44FB-A2C7-AEE9834F03DE}"/>
                </a:ext>
              </a:extLst>
            </p:cNvPr>
            <p:cNvSpPr/>
            <p:nvPr/>
          </p:nvSpPr>
          <p:spPr>
            <a:xfrm>
              <a:off x="2020730" y="2844008"/>
              <a:ext cx="87191" cy="878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5D8993F-A780-430D-8E39-09260A9357D0}"/>
                </a:ext>
              </a:extLst>
            </p:cNvPr>
            <p:cNvSpPr txBox="1"/>
            <p:nvPr/>
          </p:nvSpPr>
          <p:spPr>
            <a:xfrm>
              <a:off x="2034006" y="2755894"/>
              <a:ext cx="731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Branch1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C5921F2-AA1F-4527-99D2-31E1BA851419}"/>
                </a:ext>
              </a:extLst>
            </p:cNvPr>
            <p:cNvSpPr txBox="1"/>
            <p:nvPr/>
          </p:nvSpPr>
          <p:spPr>
            <a:xfrm rot="21189095">
              <a:off x="1163937" y="4016292"/>
              <a:ext cx="384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VIP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05E7F5B-881E-440C-9CCD-B74B85388083}"/>
                </a:ext>
              </a:extLst>
            </p:cNvPr>
            <p:cNvSpPr txBox="1"/>
            <p:nvPr/>
          </p:nvSpPr>
          <p:spPr>
            <a:xfrm rot="21189095">
              <a:off x="1502437" y="4016292"/>
              <a:ext cx="6787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Member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AC7A22A2-EC5F-40FC-918E-C718D9C623BD}"/>
                </a:ext>
              </a:extLst>
            </p:cNvPr>
            <p:cNvSpPr txBox="1"/>
            <p:nvPr/>
          </p:nvSpPr>
          <p:spPr>
            <a:xfrm rot="21189095">
              <a:off x="1995042" y="4024379"/>
              <a:ext cx="6607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General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2242BBB-CB25-48D9-86AE-2C738A7DF301}"/>
                </a:ext>
              </a:extLst>
            </p:cNvPr>
            <p:cNvSpPr txBox="1"/>
            <p:nvPr/>
          </p:nvSpPr>
          <p:spPr>
            <a:xfrm>
              <a:off x="2035404" y="2908294"/>
              <a:ext cx="731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Branch2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A1A9257-FC6D-46CB-9481-5FA2E0EE1CA4}"/>
              </a:ext>
            </a:extLst>
          </p:cNvPr>
          <p:cNvGrpSpPr/>
          <p:nvPr/>
        </p:nvGrpSpPr>
        <p:grpSpPr>
          <a:xfrm>
            <a:off x="5185140" y="1545971"/>
            <a:ext cx="1940285" cy="1692178"/>
            <a:chOff x="3532508" y="2728819"/>
            <a:chExt cx="1940285" cy="16921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6F46E9-B51A-48EB-903C-8D68489F7DAB}"/>
                </a:ext>
              </a:extLst>
            </p:cNvPr>
            <p:cNvSpPr/>
            <p:nvPr/>
          </p:nvSpPr>
          <p:spPr>
            <a:xfrm>
              <a:off x="3532508" y="2728819"/>
              <a:ext cx="1940285" cy="16921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7E13F30-4E75-441C-A615-40C2342CD601}"/>
                </a:ext>
              </a:extLst>
            </p:cNvPr>
            <p:cNvSpPr/>
            <p:nvPr/>
          </p:nvSpPr>
          <p:spPr>
            <a:xfrm>
              <a:off x="3928131" y="3199840"/>
              <a:ext cx="172660" cy="8359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C366218-BF1F-41BE-BD7D-686BCF49E8FD}"/>
                </a:ext>
              </a:extLst>
            </p:cNvPr>
            <p:cNvSpPr/>
            <p:nvPr/>
          </p:nvSpPr>
          <p:spPr>
            <a:xfrm>
              <a:off x="4132901" y="3445261"/>
              <a:ext cx="172660" cy="59055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9031966-98EC-44E1-9634-60B12A304FF5}"/>
                </a:ext>
              </a:extLst>
            </p:cNvPr>
            <p:cNvSpPr/>
            <p:nvPr/>
          </p:nvSpPr>
          <p:spPr>
            <a:xfrm>
              <a:off x="4334078" y="3598620"/>
              <a:ext cx="172660" cy="4089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B7D67B5-1C43-4549-81F5-CF44A027790C}"/>
                </a:ext>
              </a:extLst>
            </p:cNvPr>
            <p:cNvSpPr/>
            <p:nvPr/>
          </p:nvSpPr>
          <p:spPr>
            <a:xfrm>
              <a:off x="4618285" y="3511755"/>
              <a:ext cx="189128" cy="5045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1BB8243-9FB9-4F2B-8183-93A7EEF5DB3E}"/>
                </a:ext>
              </a:extLst>
            </p:cNvPr>
            <p:cNvSpPr/>
            <p:nvPr/>
          </p:nvSpPr>
          <p:spPr>
            <a:xfrm>
              <a:off x="4839523" y="3309467"/>
              <a:ext cx="172660" cy="711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D950697-EE84-40E7-BE16-8D52B1EA784E}"/>
                </a:ext>
              </a:extLst>
            </p:cNvPr>
            <p:cNvSpPr/>
            <p:nvPr/>
          </p:nvSpPr>
          <p:spPr>
            <a:xfrm>
              <a:off x="5044293" y="3695047"/>
              <a:ext cx="172660" cy="3263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8D1B562-CCD5-46A3-B3FE-133AAE535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644" y="2781206"/>
              <a:ext cx="0" cy="142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E8792E9C-E465-4D62-AE17-288CD625F96E}"/>
                </a:ext>
              </a:extLst>
            </p:cNvPr>
            <p:cNvCxnSpPr>
              <a:cxnSpLocks/>
            </p:cNvCxnSpPr>
            <p:nvPr/>
          </p:nvCxnSpPr>
          <p:spPr>
            <a:xfrm>
              <a:off x="3590892" y="4035820"/>
              <a:ext cx="18079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6F03A73-E66E-4258-96D2-782614075080}"/>
                </a:ext>
              </a:extLst>
            </p:cNvPr>
            <p:cNvSpPr txBox="1"/>
            <p:nvPr/>
          </p:nvSpPr>
          <p:spPr>
            <a:xfrm rot="16200000">
              <a:off x="3212885" y="3351209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Revenue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6E0C9558-285F-4F63-B060-01C5FBFA1C78}"/>
                </a:ext>
              </a:extLst>
            </p:cNvPr>
            <p:cNvSpPr/>
            <p:nvPr/>
          </p:nvSpPr>
          <p:spPr>
            <a:xfrm>
              <a:off x="4558813" y="2989880"/>
              <a:ext cx="87058" cy="931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77DF96FD-1226-4173-981C-CB0AE4F10CE2}"/>
                </a:ext>
              </a:extLst>
            </p:cNvPr>
            <p:cNvSpPr/>
            <p:nvPr/>
          </p:nvSpPr>
          <p:spPr>
            <a:xfrm>
              <a:off x="4558680" y="2838350"/>
              <a:ext cx="87191" cy="878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6E2C25D6-748B-451A-BEEA-7C4F2AEE048D}"/>
                </a:ext>
              </a:extLst>
            </p:cNvPr>
            <p:cNvSpPr txBox="1"/>
            <p:nvPr/>
          </p:nvSpPr>
          <p:spPr>
            <a:xfrm>
              <a:off x="4623325" y="2758625"/>
              <a:ext cx="7755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rebuchet MS" panose="020B0603020202020204" pitchFamily="34" charset="0"/>
                </a:rPr>
                <a:t>VIP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078944E3-5DCF-4481-A21F-318274981583}"/>
                </a:ext>
              </a:extLst>
            </p:cNvPr>
            <p:cNvSpPr txBox="1"/>
            <p:nvPr/>
          </p:nvSpPr>
          <p:spPr>
            <a:xfrm>
              <a:off x="3875820" y="4067822"/>
              <a:ext cx="753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Branch1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8840F646-3D8C-4310-88A1-0670F7827181}"/>
                </a:ext>
              </a:extLst>
            </p:cNvPr>
            <p:cNvSpPr txBox="1"/>
            <p:nvPr/>
          </p:nvSpPr>
          <p:spPr>
            <a:xfrm>
              <a:off x="4551363" y="4067822"/>
              <a:ext cx="7934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Branch2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94147EAE-2448-4E76-B70D-2C055F671DCE}"/>
                </a:ext>
              </a:extLst>
            </p:cNvPr>
            <p:cNvSpPr txBox="1"/>
            <p:nvPr/>
          </p:nvSpPr>
          <p:spPr>
            <a:xfrm>
              <a:off x="4623325" y="2911291"/>
              <a:ext cx="8087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rebuchet MS" panose="020B0603020202020204" pitchFamily="34" charset="0"/>
                </a:rPr>
                <a:t>Member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597833E-2186-48E8-98B8-BA949D045797}"/>
                </a:ext>
              </a:extLst>
            </p:cNvPr>
            <p:cNvSpPr/>
            <p:nvPr/>
          </p:nvSpPr>
          <p:spPr>
            <a:xfrm>
              <a:off x="4560211" y="3142280"/>
              <a:ext cx="87058" cy="9316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40137A0D-47D9-445B-86ED-187746F242B7}"/>
                </a:ext>
              </a:extLst>
            </p:cNvPr>
            <p:cNvSpPr txBox="1"/>
            <p:nvPr/>
          </p:nvSpPr>
          <p:spPr>
            <a:xfrm>
              <a:off x="4624723" y="3063691"/>
              <a:ext cx="8087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rebuchet MS" panose="020B0603020202020204" pitchFamily="34" charset="0"/>
                </a:rPr>
                <a:t>General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364F5A2-0863-4DFA-ACF8-055E73E7019C}"/>
              </a:ext>
            </a:extLst>
          </p:cNvPr>
          <p:cNvGrpSpPr/>
          <p:nvPr/>
        </p:nvGrpSpPr>
        <p:grpSpPr>
          <a:xfrm>
            <a:off x="1722802" y="1879183"/>
            <a:ext cx="1955125" cy="1709109"/>
            <a:chOff x="810000" y="2734476"/>
            <a:chExt cx="1955125" cy="1709109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7A3B02-A2E6-4EAD-AA5F-EC3156E0B0D4}"/>
                </a:ext>
              </a:extLst>
            </p:cNvPr>
            <p:cNvSpPr/>
            <p:nvPr/>
          </p:nvSpPr>
          <p:spPr>
            <a:xfrm>
              <a:off x="810000" y="2734476"/>
              <a:ext cx="1940285" cy="16865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CE6128F-1F9A-42D1-A7E2-BD6D669671F2}"/>
                </a:ext>
              </a:extLst>
            </p:cNvPr>
            <p:cNvSpPr/>
            <p:nvPr/>
          </p:nvSpPr>
          <p:spPr>
            <a:xfrm>
              <a:off x="1205623" y="3205498"/>
              <a:ext cx="305344" cy="8359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0F6890B-84A3-4BF3-B8D8-402C7CE8D47B}"/>
                </a:ext>
              </a:extLst>
            </p:cNvPr>
            <p:cNvSpPr/>
            <p:nvPr/>
          </p:nvSpPr>
          <p:spPr>
            <a:xfrm>
              <a:off x="1677375" y="3431124"/>
              <a:ext cx="305344" cy="590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7A84035-36F9-4223-8D96-4EADBE777BAC}"/>
                </a:ext>
              </a:extLst>
            </p:cNvPr>
            <p:cNvSpPr/>
            <p:nvPr/>
          </p:nvSpPr>
          <p:spPr>
            <a:xfrm>
              <a:off x="2149126" y="3615393"/>
              <a:ext cx="305344" cy="40898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D5292FD6-D7B4-4094-A55F-45E9F7C2E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136" y="2786864"/>
              <a:ext cx="0" cy="142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BC92AE77-6509-410C-9CAE-CAB147024282}"/>
                </a:ext>
              </a:extLst>
            </p:cNvPr>
            <p:cNvCxnSpPr>
              <a:cxnSpLocks/>
            </p:cNvCxnSpPr>
            <p:nvPr/>
          </p:nvCxnSpPr>
          <p:spPr>
            <a:xfrm>
              <a:off x="868384" y="4041478"/>
              <a:ext cx="18079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41698B12-E4D5-476A-9FD7-11BD277D05AC}"/>
                </a:ext>
              </a:extLst>
            </p:cNvPr>
            <p:cNvSpPr txBox="1"/>
            <p:nvPr/>
          </p:nvSpPr>
          <p:spPr>
            <a:xfrm rot="16200000">
              <a:off x="490376" y="3356867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Revenue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C9C4099C-5C5C-42FE-9A01-9798411BDD3B}"/>
                </a:ext>
              </a:extLst>
            </p:cNvPr>
            <p:cNvSpPr txBox="1"/>
            <p:nvPr/>
          </p:nvSpPr>
          <p:spPr>
            <a:xfrm>
              <a:off x="1250911" y="4197364"/>
              <a:ext cx="11902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Customer Level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EBCADFF6-3902-4D40-A22C-EC7042F8A35B}"/>
                </a:ext>
              </a:extLst>
            </p:cNvPr>
            <p:cNvSpPr/>
            <p:nvPr/>
          </p:nvSpPr>
          <p:spPr>
            <a:xfrm>
              <a:off x="2020730" y="2844008"/>
              <a:ext cx="87191" cy="878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71DEFF09-E111-4859-861B-036D0AF05B8B}"/>
                </a:ext>
              </a:extLst>
            </p:cNvPr>
            <p:cNvSpPr txBox="1"/>
            <p:nvPr/>
          </p:nvSpPr>
          <p:spPr>
            <a:xfrm>
              <a:off x="2034006" y="2755894"/>
              <a:ext cx="731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Branch1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84D1E68-EE38-498C-9C3B-E1FCBBE0156E}"/>
                </a:ext>
              </a:extLst>
            </p:cNvPr>
            <p:cNvSpPr txBox="1"/>
            <p:nvPr/>
          </p:nvSpPr>
          <p:spPr>
            <a:xfrm rot="21189095">
              <a:off x="1163937" y="4016292"/>
              <a:ext cx="384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VIP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FCDD2B79-DC8B-4B97-A1E4-D730219CCDBE}"/>
                </a:ext>
              </a:extLst>
            </p:cNvPr>
            <p:cNvSpPr txBox="1"/>
            <p:nvPr/>
          </p:nvSpPr>
          <p:spPr>
            <a:xfrm rot="21189095">
              <a:off x="1502437" y="4016292"/>
              <a:ext cx="6787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Member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42CDFD16-E11F-4FCB-89B6-8B05A0589E4B}"/>
                </a:ext>
              </a:extLst>
            </p:cNvPr>
            <p:cNvSpPr txBox="1"/>
            <p:nvPr/>
          </p:nvSpPr>
          <p:spPr>
            <a:xfrm rot="21189095">
              <a:off x="1995042" y="4024379"/>
              <a:ext cx="6607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General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3250A572-54C8-4C7E-9EE9-278BBC721B66}"/>
              </a:ext>
            </a:extLst>
          </p:cNvPr>
          <p:cNvGrpSpPr/>
          <p:nvPr/>
        </p:nvGrpSpPr>
        <p:grpSpPr>
          <a:xfrm>
            <a:off x="1707599" y="3810085"/>
            <a:ext cx="1955125" cy="1709109"/>
            <a:chOff x="810000" y="2734476"/>
            <a:chExt cx="1955125" cy="1709109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ED4505E-B667-4C80-9808-4FF8451DE51A}"/>
                </a:ext>
              </a:extLst>
            </p:cNvPr>
            <p:cNvSpPr/>
            <p:nvPr/>
          </p:nvSpPr>
          <p:spPr>
            <a:xfrm>
              <a:off x="810000" y="2734476"/>
              <a:ext cx="1940285" cy="16865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BB16FAF-AE08-4C82-888C-6B938207B3AF}"/>
                </a:ext>
              </a:extLst>
            </p:cNvPr>
            <p:cNvSpPr/>
            <p:nvPr/>
          </p:nvSpPr>
          <p:spPr>
            <a:xfrm>
              <a:off x="1205623" y="3487270"/>
              <a:ext cx="305344" cy="5542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69EE39B-389A-43A5-9EA6-7D5FBE1FA0D9}"/>
                </a:ext>
              </a:extLst>
            </p:cNvPr>
            <p:cNvSpPr/>
            <p:nvPr/>
          </p:nvSpPr>
          <p:spPr>
            <a:xfrm>
              <a:off x="1677375" y="3247124"/>
              <a:ext cx="305344" cy="774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7DE598A-7A52-4D9D-A3B7-1AB0D2108C40}"/>
                </a:ext>
              </a:extLst>
            </p:cNvPr>
            <p:cNvSpPr/>
            <p:nvPr/>
          </p:nvSpPr>
          <p:spPr>
            <a:xfrm>
              <a:off x="2149126" y="3720089"/>
              <a:ext cx="305344" cy="30429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4ABFA7C8-CFAA-4717-B6AB-049D89A97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136" y="2786864"/>
              <a:ext cx="0" cy="142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57216A8-5756-4F8C-BBFB-0D89E8F065E4}"/>
                </a:ext>
              </a:extLst>
            </p:cNvPr>
            <p:cNvCxnSpPr>
              <a:cxnSpLocks/>
            </p:cNvCxnSpPr>
            <p:nvPr/>
          </p:nvCxnSpPr>
          <p:spPr>
            <a:xfrm>
              <a:off x="868384" y="4041478"/>
              <a:ext cx="18079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60AB991F-7AC9-4AFF-B90F-6D539E9E872B}"/>
                </a:ext>
              </a:extLst>
            </p:cNvPr>
            <p:cNvSpPr txBox="1"/>
            <p:nvPr/>
          </p:nvSpPr>
          <p:spPr>
            <a:xfrm rot="16200000">
              <a:off x="490376" y="3356867"/>
              <a:ext cx="1002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Revenue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1725CB6-5166-452F-BD4F-23A31590DF39}"/>
                </a:ext>
              </a:extLst>
            </p:cNvPr>
            <p:cNvSpPr txBox="1"/>
            <p:nvPr/>
          </p:nvSpPr>
          <p:spPr>
            <a:xfrm>
              <a:off x="1250911" y="4197364"/>
              <a:ext cx="11902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Customer Level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92AE14A7-A71E-4E02-B2D6-B2D36C09FD68}"/>
                </a:ext>
              </a:extLst>
            </p:cNvPr>
            <p:cNvSpPr/>
            <p:nvPr/>
          </p:nvSpPr>
          <p:spPr>
            <a:xfrm>
              <a:off x="2020730" y="2844008"/>
              <a:ext cx="87191" cy="878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73BF85DC-7081-416B-A377-AE83E5FBFBF0}"/>
                </a:ext>
              </a:extLst>
            </p:cNvPr>
            <p:cNvSpPr txBox="1"/>
            <p:nvPr/>
          </p:nvSpPr>
          <p:spPr>
            <a:xfrm>
              <a:off x="2034006" y="2755894"/>
              <a:ext cx="731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Branch2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B04837AF-E293-48D9-B6AD-D65EEDDCF3D7}"/>
                </a:ext>
              </a:extLst>
            </p:cNvPr>
            <p:cNvSpPr txBox="1"/>
            <p:nvPr/>
          </p:nvSpPr>
          <p:spPr>
            <a:xfrm rot="21189095">
              <a:off x="1163937" y="4016292"/>
              <a:ext cx="384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VIP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5E9F333-6922-4DB8-8D64-C3B64375B816}"/>
                </a:ext>
              </a:extLst>
            </p:cNvPr>
            <p:cNvSpPr txBox="1"/>
            <p:nvPr/>
          </p:nvSpPr>
          <p:spPr>
            <a:xfrm rot="21189095">
              <a:off x="1502437" y="4016292"/>
              <a:ext cx="6787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Member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4D796F7B-B86B-4BE9-AF6B-CFDF835CD4D7}"/>
                </a:ext>
              </a:extLst>
            </p:cNvPr>
            <p:cNvSpPr txBox="1"/>
            <p:nvPr/>
          </p:nvSpPr>
          <p:spPr>
            <a:xfrm rot="21189095">
              <a:off x="1995042" y="4024379"/>
              <a:ext cx="6607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>
                  <a:latin typeface="Trebuchet MS" panose="020B0603020202020204" pitchFamily="34" charset="0"/>
                </a:rPr>
                <a:t>General</a:t>
              </a:r>
              <a:endParaRPr lang="zh-TW" altLang="en-US" sz="1000" b="1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EC52BCB3-B4B6-426E-911F-A660AEA9FDE5}"/>
              </a:ext>
            </a:extLst>
          </p:cNvPr>
          <p:cNvSpPr/>
          <p:nvPr/>
        </p:nvSpPr>
        <p:spPr>
          <a:xfrm>
            <a:off x="329796" y="3490492"/>
            <a:ext cx="242815" cy="24281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1" name="接點: 弧形 80">
            <a:extLst>
              <a:ext uri="{FF2B5EF4-FFF2-40B4-BE49-F238E27FC236}">
                <a16:creationId xmlns:a16="http://schemas.microsoft.com/office/drawing/2014/main" id="{30877411-BF75-4FA4-91F4-0F0C49B5F234}"/>
              </a:ext>
            </a:extLst>
          </p:cNvPr>
          <p:cNvCxnSpPr>
            <a:stCxn id="79" idx="6"/>
            <a:endCxn id="46" idx="1"/>
          </p:cNvCxnSpPr>
          <p:nvPr/>
        </p:nvCxnSpPr>
        <p:spPr>
          <a:xfrm flipV="1">
            <a:off x="572611" y="2722444"/>
            <a:ext cx="1150191" cy="889456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接點: 弧形 81">
            <a:extLst>
              <a:ext uri="{FF2B5EF4-FFF2-40B4-BE49-F238E27FC236}">
                <a16:creationId xmlns:a16="http://schemas.microsoft.com/office/drawing/2014/main" id="{BCB309EB-006E-4383-A06E-DF02E92A0CDD}"/>
              </a:ext>
            </a:extLst>
          </p:cNvPr>
          <p:cNvCxnSpPr>
            <a:cxnSpLocks/>
            <a:stCxn id="79" idx="6"/>
            <a:endCxn id="65" idx="1"/>
          </p:cNvCxnSpPr>
          <p:nvPr/>
        </p:nvCxnSpPr>
        <p:spPr>
          <a:xfrm>
            <a:off x="572611" y="3611900"/>
            <a:ext cx="1134988" cy="104144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27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36;p68">
            <a:extLst>
              <a:ext uri="{FF2B5EF4-FFF2-40B4-BE49-F238E27FC236}">
                <a16:creationId xmlns:a16="http://schemas.microsoft.com/office/drawing/2014/main" id="{B35EC0FE-62F8-460D-B291-1CE790B605E0}"/>
              </a:ext>
            </a:extLst>
          </p:cNvPr>
          <p:cNvGrpSpPr/>
          <p:nvPr/>
        </p:nvGrpSpPr>
        <p:grpSpPr>
          <a:xfrm>
            <a:off x="3903036" y="2144926"/>
            <a:ext cx="3442944" cy="2748397"/>
            <a:chOff x="5653975" y="2869525"/>
            <a:chExt cx="2683900" cy="2142475"/>
          </a:xfrm>
        </p:grpSpPr>
        <p:sp>
          <p:nvSpPr>
            <p:cNvPr id="3" name="Google Shape;837;p68">
              <a:extLst>
                <a:ext uri="{FF2B5EF4-FFF2-40B4-BE49-F238E27FC236}">
                  <a16:creationId xmlns:a16="http://schemas.microsoft.com/office/drawing/2014/main" id="{42A905DE-F547-4F77-811F-5D78E08CB3B7}"/>
                </a:ext>
              </a:extLst>
            </p:cNvPr>
            <p:cNvSpPr/>
            <p:nvPr/>
          </p:nvSpPr>
          <p:spPr>
            <a:xfrm>
              <a:off x="6473850" y="2869525"/>
              <a:ext cx="1864025" cy="2072875"/>
            </a:xfrm>
            <a:custGeom>
              <a:avLst/>
              <a:gdLst/>
              <a:ahLst/>
              <a:cxnLst/>
              <a:rect l="l" t="t" r="r" b="b"/>
              <a:pathLst>
                <a:path w="74561" h="82915" extrusionOk="0">
                  <a:moveTo>
                    <a:pt x="55380" y="82915"/>
                  </a:moveTo>
                  <a:lnTo>
                    <a:pt x="38054" y="73324"/>
                  </a:lnTo>
                  <a:lnTo>
                    <a:pt x="28463" y="52286"/>
                  </a:lnTo>
                  <a:lnTo>
                    <a:pt x="16397" y="25370"/>
                  </a:lnTo>
                  <a:lnTo>
                    <a:pt x="0" y="12376"/>
                  </a:lnTo>
                  <a:lnTo>
                    <a:pt x="12994" y="0"/>
                  </a:lnTo>
                  <a:lnTo>
                    <a:pt x="38364" y="6807"/>
                  </a:lnTo>
                  <a:lnTo>
                    <a:pt x="52905" y="31557"/>
                  </a:lnTo>
                  <a:lnTo>
                    <a:pt x="64352" y="55071"/>
                  </a:lnTo>
                  <a:lnTo>
                    <a:pt x="74561" y="76418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</p:sp>
        <p:sp>
          <p:nvSpPr>
            <p:cNvPr id="4" name="Google Shape;838;p68">
              <a:extLst>
                <a:ext uri="{FF2B5EF4-FFF2-40B4-BE49-F238E27FC236}">
                  <a16:creationId xmlns:a16="http://schemas.microsoft.com/office/drawing/2014/main" id="{0ABEC664-C4A9-41B7-8686-9203D5D40324}"/>
                </a:ext>
              </a:extLst>
            </p:cNvPr>
            <p:cNvSpPr/>
            <p:nvPr/>
          </p:nvSpPr>
          <p:spPr>
            <a:xfrm>
              <a:off x="6195400" y="2877275"/>
              <a:ext cx="1214325" cy="2134725"/>
            </a:xfrm>
            <a:custGeom>
              <a:avLst/>
              <a:gdLst/>
              <a:ahLst/>
              <a:cxnLst/>
              <a:rect l="l" t="t" r="r" b="b"/>
              <a:pathLst>
                <a:path w="48573" h="85389" extrusionOk="0">
                  <a:moveTo>
                    <a:pt x="24751" y="85389"/>
                  </a:moveTo>
                  <a:lnTo>
                    <a:pt x="15779" y="64970"/>
                  </a:lnTo>
                  <a:lnTo>
                    <a:pt x="1238" y="51976"/>
                  </a:lnTo>
                  <a:lnTo>
                    <a:pt x="0" y="30010"/>
                  </a:lnTo>
                  <a:lnTo>
                    <a:pt x="5569" y="17635"/>
                  </a:lnTo>
                  <a:lnTo>
                    <a:pt x="23204" y="0"/>
                  </a:lnTo>
                  <a:lnTo>
                    <a:pt x="48573" y="5878"/>
                  </a:lnTo>
                  <a:lnTo>
                    <a:pt x="31557" y="24441"/>
                  </a:lnTo>
                  <a:lnTo>
                    <a:pt x="26607" y="38673"/>
                  </a:lnTo>
                  <a:lnTo>
                    <a:pt x="35270" y="55998"/>
                  </a:lnTo>
                  <a:lnTo>
                    <a:pt x="48264" y="73942"/>
                  </a:lnTo>
                  <a:lnTo>
                    <a:pt x="44242" y="83224"/>
                  </a:lnTo>
                  <a:close/>
                </a:path>
              </a:pathLst>
            </a:custGeom>
            <a:solidFill>
              <a:srgbClr val="D9EAD3">
                <a:alpha val="76470"/>
              </a:srgbClr>
            </a:solidFill>
            <a:ln>
              <a:noFill/>
            </a:ln>
          </p:spPr>
        </p:sp>
        <p:sp>
          <p:nvSpPr>
            <p:cNvPr id="5" name="Google Shape;839;p68">
              <a:extLst>
                <a:ext uri="{FF2B5EF4-FFF2-40B4-BE49-F238E27FC236}">
                  <a16:creationId xmlns:a16="http://schemas.microsoft.com/office/drawing/2014/main" id="{8194AC7C-830C-4D7C-9537-7889DB0EBD7C}"/>
                </a:ext>
              </a:extLst>
            </p:cNvPr>
            <p:cNvSpPr/>
            <p:nvPr/>
          </p:nvSpPr>
          <p:spPr>
            <a:xfrm>
              <a:off x="5653975" y="2869525"/>
              <a:ext cx="1771225" cy="2127025"/>
            </a:xfrm>
            <a:custGeom>
              <a:avLst/>
              <a:gdLst/>
              <a:ahLst/>
              <a:cxnLst/>
              <a:rect l="l" t="t" r="r" b="b"/>
              <a:pathLst>
                <a:path w="70849" h="85081" extrusionOk="0">
                  <a:moveTo>
                    <a:pt x="45170" y="0"/>
                  </a:moveTo>
                  <a:lnTo>
                    <a:pt x="17945" y="30010"/>
                  </a:lnTo>
                  <a:lnTo>
                    <a:pt x="23204" y="43314"/>
                  </a:lnTo>
                  <a:lnTo>
                    <a:pt x="11138" y="58783"/>
                  </a:lnTo>
                  <a:lnTo>
                    <a:pt x="0" y="68374"/>
                  </a:lnTo>
                  <a:lnTo>
                    <a:pt x="19182" y="85081"/>
                  </a:lnTo>
                  <a:lnTo>
                    <a:pt x="35270" y="80440"/>
                  </a:lnTo>
                  <a:lnTo>
                    <a:pt x="40220" y="64352"/>
                  </a:lnTo>
                  <a:lnTo>
                    <a:pt x="53833" y="58783"/>
                  </a:lnTo>
                  <a:lnTo>
                    <a:pt x="58783" y="49192"/>
                  </a:lnTo>
                  <a:lnTo>
                    <a:pt x="49811" y="38983"/>
                  </a:lnTo>
                  <a:lnTo>
                    <a:pt x="51049" y="25060"/>
                  </a:lnTo>
                  <a:lnTo>
                    <a:pt x="61877" y="18254"/>
                  </a:lnTo>
                  <a:lnTo>
                    <a:pt x="70849" y="5879"/>
                  </a:lnTo>
                  <a:close/>
                </a:path>
              </a:pathLst>
            </a:custGeom>
            <a:solidFill>
              <a:srgbClr val="CBE5F1">
                <a:alpha val="64709"/>
              </a:srgbClr>
            </a:solidFill>
            <a:ln>
              <a:noFill/>
            </a:ln>
          </p:spPr>
        </p:sp>
        <p:sp>
          <p:nvSpPr>
            <p:cNvPr id="6" name="Google Shape;840;p68">
              <a:extLst>
                <a:ext uri="{FF2B5EF4-FFF2-40B4-BE49-F238E27FC236}">
                  <a16:creationId xmlns:a16="http://schemas.microsoft.com/office/drawing/2014/main" id="{AF4EB0E8-D195-4CAC-A691-68E026B95A36}"/>
                </a:ext>
              </a:extLst>
            </p:cNvPr>
            <p:cNvSpPr/>
            <p:nvPr/>
          </p:nvSpPr>
          <p:spPr>
            <a:xfrm>
              <a:off x="6628525" y="2970150"/>
              <a:ext cx="587700" cy="3558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CL1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" name="Google Shape;841;p68">
              <a:extLst>
                <a:ext uri="{FF2B5EF4-FFF2-40B4-BE49-F238E27FC236}">
                  <a16:creationId xmlns:a16="http://schemas.microsoft.com/office/drawing/2014/main" id="{07F7F54F-79AD-41EE-9B50-4E1572347A88}"/>
                </a:ext>
              </a:extLst>
            </p:cNvPr>
            <p:cNvSpPr/>
            <p:nvPr/>
          </p:nvSpPr>
          <p:spPr>
            <a:xfrm>
              <a:off x="6247250" y="3478300"/>
              <a:ext cx="587700" cy="3558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CL2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" name="Google Shape;842;p68">
              <a:extLst>
                <a:ext uri="{FF2B5EF4-FFF2-40B4-BE49-F238E27FC236}">
                  <a16:creationId xmlns:a16="http://schemas.microsoft.com/office/drawing/2014/main" id="{2367E6E0-94F6-41EB-AB4B-219C5955B650}"/>
                </a:ext>
              </a:extLst>
            </p:cNvPr>
            <p:cNvSpPr/>
            <p:nvPr/>
          </p:nvSpPr>
          <p:spPr>
            <a:xfrm>
              <a:off x="7049325" y="3460900"/>
              <a:ext cx="587700" cy="3558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CL3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Google Shape;843;p68">
              <a:extLst>
                <a:ext uri="{FF2B5EF4-FFF2-40B4-BE49-F238E27FC236}">
                  <a16:creationId xmlns:a16="http://schemas.microsoft.com/office/drawing/2014/main" id="{FB7741F4-2B0E-4DE1-8DBA-90507F292811}"/>
                </a:ext>
              </a:extLst>
            </p:cNvPr>
            <p:cNvSpPr/>
            <p:nvPr/>
          </p:nvSpPr>
          <p:spPr>
            <a:xfrm>
              <a:off x="6333950" y="3986450"/>
              <a:ext cx="587700" cy="3558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CL4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" name="Google Shape;844;p68">
              <a:extLst>
                <a:ext uri="{FF2B5EF4-FFF2-40B4-BE49-F238E27FC236}">
                  <a16:creationId xmlns:a16="http://schemas.microsoft.com/office/drawing/2014/main" id="{7525641F-1E04-4D76-87A8-29EE9581FAA5}"/>
                </a:ext>
              </a:extLst>
            </p:cNvPr>
            <p:cNvSpPr/>
            <p:nvPr/>
          </p:nvSpPr>
          <p:spPr>
            <a:xfrm>
              <a:off x="7270625" y="3951663"/>
              <a:ext cx="587700" cy="3558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CL5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Google Shape;845;p68">
              <a:extLst>
                <a:ext uri="{FF2B5EF4-FFF2-40B4-BE49-F238E27FC236}">
                  <a16:creationId xmlns:a16="http://schemas.microsoft.com/office/drawing/2014/main" id="{23B90F5A-C783-48D8-A068-5A327F71DCAA}"/>
                </a:ext>
              </a:extLst>
            </p:cNvPr>
            <p:cNvSpPr/>
            <p:nvPr/>
          </p:nvSpPr>
          <p:spPr>
            <a:xfrm>
              <a:off x="5864450" y="4442450"/>
              <a:ext cx="587700" cy="3558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CL6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Google Shape;846;p68">
              <a:extLst>
                <a:ext uri="{FF2B5EF4-FFF2-40B4-BE49-F238E27FC236}">
                  <a16:creationId xmlns:a16="http://schemas.microsoft.com/office/drawing/2014/main" id="{BC33E1F1-CBA3-4798-8359-985D0C23380E}"/>
                </a:ext>
              </a:extLst>
            </p:cNvPr>
            <p:cNvSpPr/>
            <p:nvPr/>
          </p:nvSpPr>
          <p:spPr>
            <a:xfrm>
              <a:off x="7564550" y="4442450"/>
              <a:ext cx="587700" cy="3558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CL7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" name="Google Shape;847;p68">
              <a:extLst>
                <a:ext uri="{FF2B5EF4-FFF2-40B4-BE49-F238E27FC236}">
                  <a16:creationId xmlns:a16="http://schemas.microsoft.com/office/drawing/2014/main" id="{7B275792-BE99-4732-9A0C-FE477BF1FEF8}"/>
                </a:ext>
              </a:extLst>
            </p:cNvPr>
            <p:cNvSpPr/>
            <p:nvPr/>
          </p:nvSpPr>
          <p:spPr>
            <a:xfrm>
              <a:off x="6698288" y="4442450"/>
              <a:ext cx="587700" cy="3558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CL8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" name="Google Shape;848;p68">
              <a:extLst>
                <a:ext uri="{FF2B5EF4-FFF2-40B4-BE49-F238E27FC236}">
                  <a16:creationId xmlns:a16="http://schemas.microsoft.com/office/drawing/2014/main" id="{82D00284-3417-499A-9F3E-4CE642E81B67}"/>
                </a:ext>
              </a:extLst>
            </p:cNvPr>
            <p:cNvCxnSpPr>
              <a:stCxn id="7" idx="0"/>
              <a:endCxn id="6" idx="3"/>
            </p:cNvCxnSpPr>
            <p:nvPr/>
          </p:nvCxnSpPr>
          <p:spPr>
            <a:xfrm rot="10800000" flipH="1">
              <a:off x="6541100" y="3273700"/>
              <a:ext cx="173400" cy="2046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849;p68">
              <a:extLst>
                <a:ext uri="{FF2B5EF4-FFF2-40B4-BE49-F238E27FC236}">
                  <a16:creationId xmlns:a16="http://schemas.microsoft.com/office/drawing/2014/main" id="{FA6E713B-E087-4945-BA3B-14B42221D5F3}"/>
                </a:ext>
              </a:extLst>
            </p:cNvPr>
            <p:cNvCxnSpPr>
              <a:stCxn id="8" idx="0"/>
              <a:endCxn id="6" idx="5"/>
            </p:cNvCxnSpPr>
            <p:nvPr/>
          </p:nvCxnSpPr>
          <p:spPr>
            <a:xfrm rot="10800000">
              <a:off x="7130175" y="3273700"/>
              <a:ext cx="213000" cy="1872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850;p68">
              <a:extLst>
                <a:ext uri="{FF2B5EF4-FFF2-40B4-BE49-F238E27FC236}">
                  <a16:creationId xmlns:a16="http://schemas.microsoft.com/office/drawing/2014/main" id="{331A05C1-70D8-484B-A28A-902E6B8A7E12}"/>
                </a:ext>
              </a:extLst>
            </p:cNvPr>
            <p:cNvCxnSpPr>
              <a:stCxn id="9" idx="0"/>
              <a:endCxn id="7" idx="4"/>
            </p:cNvCxnSpPr>
            <p:nvPr/>
          </p:nvCxnSpPr>
          <p:spPr>
            <a:xfrm rot="10800000">
              <a:off x="6541100" y="3834050"/>
              <a:ext cx="86700" cy="1524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851;p68">
              <a:extLst>
                <a:ext uri="{FF2B5EF4-FFF2-40B4-BE49-F238E27FC236}">
                  <a16:creationId xmlns:a16="http://schemas.microsoft.com/office/drawing/2014/main" id="{9E77997A-BBEF-43E1-A753-1CF2B1B171E3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rot="10800000">
              <a:off x="7343075" y="3816663"/>
              <a:ext cx="221400" cy="135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852;p68">
              <a:extLst>
                <a:ext uri="{FF2B5EF4-FFF2-40B4-BE49-F238E27FC236}">
                  <a16:creationId xmlns:a16="http://schemas.microsoft.com/office/drawing/2014/main" id="{1F1276AB-DEAB-4502-AFEE-6E42291E9C6B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rot="10800000">
              <a:off x="7564400" y="4307450"/>
              <a:ext cx="294000" cy="135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853;p68">
              <a:extLst>
                <a:ext uri="{FF2B5EF4-FFF2-40B4-BE49-F238E27FC236}">
                  <a16:creationId xmlns:a16="http://schemas.microsoft.com/office/drawing/2014/main" id="{8D67ACC7-28AF-4D89-8398-4D9D3AFCE6DB}"/>
                </a:ext>
              </a:extLst>
            </p:cNvPr>
            <p:cNvCxnSpPr>
              <a:stCxn id="11" idx="0"/>
              <a:endCxn id="9" idx="3"/>
            </p:cNvCxnSpPr>
            <p:nvPr/>
          </p:nvCxnSpPr>
          <p:spPr>
            <a:xfrm rot="10800000" flipH="1">
              <a:off x="6158300" y="4290050"/>
              <a:ext cx="261600" cy="1524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854;p68">
              <a:extLst>
                <a:ext uri="{FF2B5EF4-FFF2-40B4-BE49-F238E27FC236}">
                  <a16:creationId xmlns:a16="http://schemas.microsoft.com/office/drawing/2014/main" id="{04EF3678-1A15-465B-97E3-F97C8EEF3927}"/>
                </a:ext>
              </a:extLst>
            </p:cNvPr>
            <p:cNvCxnSpPr>
              <a:stCxn id="13" idx="0"/>
              <a:endCxn id="9" idx="5"/>
            </p:cNvCxnSpPr>
            <p:nvPr/>
          </p:nvCxnSpPr>
          <p:spPr>
            <a:xfrm rot="10800000">
              <a:off x="6835538" y="4290050"/>
              <a:ext cx="156600" cy="1524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1" name="Google Shape;855;p68">
            <a:extLst>
              <a:ext uri="{FF2B5EF4-FFF2-40B4-BE49-F238E27FC236}">
                <a16:creationId xmlns:a16="http://schemas.microsoft.com/office/drawing/2014/main" id="{BC09FA87-717F-4938-96F3-CF55FB9F5DC2}"/>
              </a:ext>
            </a:extLst>
          </p:cNvPr>
          <p:cNvSpPr txBox="1"/>
          <p:nvPr/>
        </p:nvSpPr>
        <p:spPr>
          <a:xfrm>
            <a:off x="6903146" y="3162805"/>
            <a:ext cx="1566628" cy="101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Plot</a:t>
            </a:r>
            <a:endParaRPr lang="en-US" altLang="zh-TW" b="1" dirty="0">
              <a:solidFill>
                <a:srgbClr val="E9931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Paginate</a:t>
            </a:r>
            <a:endParaRPr b="1" dirty="0">
              <a:solidFill>
                <a:srgbClr val="E9931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" name="Google Shape;856;p68">
            <a:extLst>
              <a:ext uri="{FF2B5EF4-FFF2-40B4-BE49-F238E27FC236}">
                <a16:creationId xmlns:a16="http://schemas.microsoft.com/office/drawing/2014/main" id="{D0EBD8B1-3A72-419D-AE12-A55C15C6C2F3}"/>
              </a:ext>
            </a:extLst>
          </p:cNvPr>
          <p:cNvCxnSpPr>
            <a:cxnSpLocks/>
          </p:cNvCxnSpPr>
          <p:nvPr/>
        </p:nvCxnSpPr>
        <p:spPr>
          <a:xfrm>
            <a:off x="7162800" y="3662750"/>
            <a:ext cx="987700" cy="0"/>
          </a:xfrm>
          <a:prstGeom prst="straightConnector1">
            <a:avLst/>
          </a:prstGeom>
          <a:noFill/>
          <a:ln w="28575" cap="flat" cmpd="sng">
            <a:solidFill>
              <a:srgbClr val="E9931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3" name="Google Shape;857;p68">
            <a:extLst>
              <a:ext uri="{FF2B5EF4-FFF2-40B4-BE49-F238E27FC236}">
                <a16:creationId xmlns:a16="http://schemas.microsoft.com/office/drawing/2014/main" id="{53213528-A5C4-45F6-BC27-D3659343A01D}"/>
              </a:ext>
            </a:extLst>
          </p:cNvPr>
          <p:cNvGrpSpPr/>
          <p:nvPr/>
        </p:nvGrpSpPr>
        <p:grpSpPr>
          <a:xfrm>
            <a:off x="8397727" y="1964676"/>
            <a:ext cx="4941083" cy="2835111"/>
            <a:chOff x="4639692" y="2571750"/>
            <a:chExt cx="4093608" cy="2140013"/>
          </a:xfrm>
        </p:grpSpPr>
        <p:sp>
          <p:nvSpPr>
            <p:cNvPr id="24" name="Google Shape;858;p68">
              <a:extLst>
                <a:ext uri="{FF2B5EF4-FFF2-40B4-BE49-F238E27FC236}">
                  <a16:creationId xmlns:a16="http://schemas.microsoft.com/office/drawing/2014/main" id="{F39AF727-7A6E-4255-9A2D-A9D0EB1275A0}"/>
                </a:ext>
              </a:extLst>
            </p:cNvPr>
            <p:cNvSpPr/>
            <p:nvPr/>
          </p:nvSpPr>
          <p:spPr>
            <a:xfrm>
              <a:off x="4639692" y="2867863"/>
              <a:ext cx="4093608" cy="487200"/>
            </a:xfrm>
            <a:prstGeom prst="roundRect">
              <a:avLst>
                <a:gd name="adj" fmla="val 16667"/>
              </a:avLst>
            </a:prstGeom>
            <a:solidFill>
              <a:srgbClr val="CBE5F1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latin typeface="Trebuchet MS"/>
                  <a:ea typeface="Trebuchet MS"/>
                  <a:cs typeface="Trebuchet MS"/>
                  <a:sym typeface="Trebuchet MS"/>
                </a:rPr>
                <a:t>Page 1</a:t>
              </a:r>
              <a:endParaRPr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" name="Google Shape;859;p68">
              <a:extLst>
                <a:ext uri="{FF2B5EF4-FFF2-40B4-BE49-F238E27FC236}">
                  <a16:creationId xmlns:a16="http://schemas.microsoft.com/office/drawing/2014/main" id="{EF5E951E-47C7-49CD-830B-BA1288FCD2D5}"/>
                </a:ext>
              </a:extLst>
            </p:cNvPr>
            <p:cNvSpPr/>
            <p:nvPr/>
          </p:nvSpPr>
          <p:spPr>
            <a:xfrm>
              <a:off x="5376512" y="2939272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CL1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" name="Google Shape;860;p68">
              <a:extLst>
                <a:ext uri="{FF2B5EF4-FFF2-40B4-BE49-F238E27FC236}">
                  <a16:creationId xmlns:a16="http://schemas.microsoft.com/office/drawing/2014/main" id="{23FBA962-C8FC-4491-B973-66F8A981C833}"/>
                </a:ext>
              </a:extLst>
            </p:cNvPr>
            <p:cNvSpPr/>
            <p:nvPr/>
          </p:nvSpPr>
          <p:spPr>
            <a:xfrm>
              <a:off x="6170879" y="2939263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CL2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" name="Google Shape;861;p68">
              <a:extLst>
                <a:ext uri="{FF2B5EF4-FFF2-40B4-BE49-F238E27FC236}">
                  <a16:creationId xmlns:a16="http://schemas.microsoft.com/office/drawing/2014/main" id="{30DBEB73-D048-40BB-9414-DF9839FACCAA}"/>
                </a:ext>
              </a:extLst>
            </p:cNvPr>
            <p:cNvSpPr/>
            <p:nvPr/>
          </p:nvSpPr>
          <p:spPr>
            <a:xfrm>
              <a:off x="6980015" y="2939263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CL4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" name="Google Shape;862;p68">
              <a:extLst>
                <a:ext uri="{FF2B5EF4-FFF2-40B4-BE49-F238E27FC236}">
                  <a16:creationId xmlns:a16="http://schemas.microsoft.com/office/drawing/2014/main" id="{295FFB31-D457-403B-B2F0-87D7AE1FE586}"/>
                </a:ext>
              </a:extLst>
            </p:cNvPr>
            <p:cNvSpPr/>
            <p:nvPr/>
          </p:nvSpPr>
          <p:spPr>
            <a:xfrm>
              <a:off x="7874379" y="2939263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Trebuchet MS"/>
                  <a:ea typeface="Trebuchet MS"/>
                  <a:cs typeface="Trebuchet MS"/>
                  <a:sym typeface="Trebuchet MS"/>
                </a:rPr>
                <a:t>CL6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" name="Google Shape;863;p68">
              <a:extLst>
                <a:ext uri="{FF2B5EF4-FFF2-40B4-BE49-F238E27FC236}">
                  <a16:creationId xmlns:a16="http://schemas.microsoft.com/office/drawing/2014/main" id="{1C0AB674-649D-4C20-881D-6E2CE6BCEF8D}"/>
                </a:ext>
              </a:extLst>
            </p:cNvPr>
            <p:cNvSpPr/>
            <p:nvPr/>
          </p:nvSpPr>
          <p:spPr>
            <a:xfrm>
              <a:off x="4649988" y="3546213"/>
              <a:ext cx="4083312" cy="487200"/>
            </a:xfrm>
            <a:prstGeom prst="roundRect">
              <a:avLst>
                <a:gd name="adj" fmla="val 16667"/>
              </a:avLst>
            </a:prstGeom>
            <a:solidFill>
              <a:srgbClr val="E2EF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latin typeface="Trebuchet MS"/>
                  <a:ea typeface="Trebuchet MS"/>
                  <a:cs typeface="Trebuchet MS"/>
                  <a:sym typeface="Trebuchet MS"/>
                </a:rPr>
                <a:t>Page 2</a:t>
              </a:r>
              <a:endParaRPr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" name="Google Shape;864;p68">
              <a:extLst>
                <a:ext uri="{FF2B5EF4-FFF2-40B4-BE49-F238E27FC236}">
                  <a16:creationId xmlns:a16="http://schemas.microsoft.com/office/drawing/2014/main" id="{6C3A37E4-6469-487A-80B6-FCB45CB6EC11}"/>
                </a:ext>
              </a:extLst>
            </p:cNvPr>
            <p:cNvSpPr/>
            <p:nvPr/>
          </p:nvSpPr>
          <p:spPr>
            <a:xfrm>
              <a:off x="5376512" y="3617622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CL1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" name="Google Shape;865;p68">
              <a:extLst>
                <a:ext uri="{FF2B5EF4-FFF2-40B4-BE49-F238E27FC236}">
                  <a16:creationId xmlns:a16="http://schemas.microsoft.com/office/drawing/2014/main" id="{FF7E8231-928F-4510-BE24-C5780B7F5391}"/>
                </a:ext>
              </a:extLst>
            </p:cNvPr>
            <p:cNvSpPr/>
            <p:nvPr/>
          </p:nvSpPr>
          <p:spPr>
            <a:xfrm>
              <a:off x="6170879" y="3617613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CL2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" name="Google Shape;866;p68">
              <a:extLst>
                <a:ext uri="{FF2B5EF4-FFF2-40B4-BE49-F238E27FC236}">
                  <a16:creationId xmlns:a16="http://schemas.microsoft.com/office/drawing/2014/main" id="{DF1FBFDE-5AB6-45BC-8D29-067173F8DDA4}"/>
                </a:ext>
              </a:extLst>
            </p:cNvPr>
            <p:cNvSpPr/>
            <p:nvPr/>
          </p:nvSpPr>
          <p:spPr>
            <a:xfrm>
              <a:off x="6980015" y="3617613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CL4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" name="Google Shape;867;p68">
              <a:extLst>
                <a:ext uri="{FF2B5EF4-FFF2-40B4-BE49-F238E27FC236}">
                  <a16:creationId xmlns:a16="http://schemas.microsoft.com/office/drawing/2014/main" id="{89F2A1D5-7A89-43D2-8CA7-BE82ACB40481}"/>
                </a:ext>
              </a:extLst>
            </p:cNvPr>
            <p:cNvSpPr/>
            <p:nvPr/>
          </p:nvSpPr>
          <p:spPr>
            <a:xfrm>
              <a:off x="7874379" y="3617613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CL8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" name="Google Shape;868;p68">
              <a:extLst>
                <a:ext uri="{FF2B5EF4-FFF2-40B4-BE49-F238E27FC236}">
                  <a16:creationId xmlns:a16="http://schemas.microsoft.com/office/drawing/2014/main" id="{49ECEEA6-9867-4E37-A967-D72124B743AB}"/>
                </a:ext>
              </a:extLst>
            </p:cNvPr>
            <p:cNvSpPr/>
            <p:nvPr/>
          </p:nvSpPr>
          <p:spPr>
            <a:xfrm>
              <a:off x="4639692" y="4224563"/>
              <a:ext cx="4093608" cy="4872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latin typeface="Trebuchet MS"/>
                  <a:ea typeface="Trebuchet MS"/>
                  <a:cs typeface="Trebuchet MS"/>
                  <a:sym typeface="Trebuchet MS"/>
                </a:rPr>
                <a:t>Page 3</a:t>
              </a:r>
              <a:endParaRPr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" name="Google Shape;869;p68">
              <a:extLst>
                <a:ext uri="{FF2B5EF4-FFF2-40B4-BE49-F238E27FC236}">
                  <a16:creationId xmlns:a16="http://schemas.microsoft.com/office/drawing/2014/main" id="{3D560D21-7396-406E-991F-335EF598A3CE}"/>
                </a:ext>
              </a:extLst>
            </p:cNvPr>
            <p:cNvSpPr/>
            <p:nvPr/>
          </p:nvSpPr>
          <p:spPr>
            <a:xfrm>
              <a:off x="5376512" y="4295972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CL1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" name="Google Shape;870;p68">
              <a:extLst>
                <a:ext uri="{FF2B5EF4-FFF2-40B4-BE49-F238E27FC236}">
                  <a16:creationId xmlns:a16="http://schemas.microsoft.com/office/drawing/2014/main" id="{4DF110D5-71C4-46E2-8D88-1582193A6353}"/>
                </a:ext>
              </a:extLst>
            </p:cNvPr>
            <p:cNvSpPr/>
            <p:nvPr/>
          </p:nvSpPr>
          <p:spPr>
            <a:xfrm>
              <a:off x="6170879" y="4295963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CL3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" name="Google Shape;871;p68">
              <a:extLst>
                <a:ext uri="{FF2B5EF4-FFF2-40B4-BE49-F238E27FC236}">
                  <a16:creationId xmlns:a16="http://schemas.microsoft.com/office/drawing/2014/main" id="{C17C51FC-42F9-4D35-A56B-613C2E92B45F}"/>
                </a:ext>
              </a:extLst>
            </p:cNvPr>
            <p:cNvSpPr/>
            <p:nvPr/>
          </p:nvSpPr>
          <p:spPr>
            <a:xfrm>
              <a:off x="6980015" y="4295963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CL5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" name="Google Shape;872;p68">
              <a:extLst>
                <a:ext uri="{FF2B5EF4-FFF2-40B4-BE49-F238E27FC236}">
                  <a16:creationId xmlns:a16="http://schemas.microsoft.com/office/drawing/2014/main" id="{233B0FE9-E939-4A9D-8C7F-2815F3BB0689}"/>
                </a:ext>
              </a:extLst>
            </p:cNvPr>
            <p:cNvSpPr/>
            <p:nvPr/>
          </p:nvSpPr>
          <p:spPr>
            <a:xfrm>
              <a:off x="7874379" y="4295963"/>
              <a:ext cx="569100" cy="344400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CL7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9" name="Google Shape;873;p68">
              <a:extLst>
                <a:ext uri="{FF2B5EF4-FFF2-40B4-BE49-F238E27FC236}">
                  <a16:creationId xmlns:a16="http://schemas.microsoft.com/office/drawing/2014/main" id="{605F5717-9192-4FC0-AB4E-5FD4ACF9B412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5945611" y="3111464"/>
              <a:ext cx="225267" cy="9"/>
            </a:xfrm>
            <a:prstGeom prst="straightConnector1">
              <a:avLst/>
            </a:prstGeom>
            <a:noFill/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" name="Google Shape;874;p68">
              <a:extLst>
                <a:ext uri="{FF2B5EF4-FFF2-40B4-BE49-F238E27FC236}">
                  <a16:creationId xmlns:a16="http://schemas.microsoft.com/office/drawing/2014/main" id="{59902012-8F75-4455-AF15-896266F1424D}"/>
                </a:ext>
              </a:extLst>
            </p:cNvPr>
            <p:cNvSpPr txBox="1"/>
            <p:nvPr/>
          </p:nvSpPr>
          <p:spPr>
            <a:xfrm>
              <a:off x="6893317" y="2571750"/>
              <a:ext cx="742500" cy="348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 dirty="0">
                  <a:latin typeface="Trebuchet MS"/>
                  <a:ea typeface="Trebuchet MS"/>
                  <a:cs typeface="Trebuchet MS"/>
                  <a:sym typeface="Trebuchet MS"/>
                </a:rPr>
                <a:t>Major</a:t>
              </a:r>
              <a:endParaRPr b="1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" name="Google Shape;875;p68">
              <a:extLst>
                <a:ext uri="{FF2B5EF4-FFF2-40B4-BE49-F238E27FC236}">
                  <a16:creationId xmlns:a16="http://schemas.microsoft.com/office/drawing/2014/main" id="{726A5D8E-1A58-4D97-A64C-6C87CDE71BAE}"/>
                </a:ext>
              </a:extLst>
            </p:cNvPr>
            <p:cNvSpPr txBox="1"/>
            <p:nvPr/>
          </p:nvSpPr>
          <p:spPr>
            <a:xfrm>
              <a:off x="5518876" y="2571750"/>
              <a:ext cx="853472" cy="348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 dirty="0">
                  <a:latin typeface="Trebuchet MS"/>
                  <a:ea typeface="Trebuchet MS"/>
                  <a:cs typeface="Trebuchet MS"/>
                  <a:sym typeface="Trebuchet MS"/>
                </a:rPr>
                <a:t>General</a:t>
              </a:r>
              <a:endParaRPr b="1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" name="Google Shape;876;p68">
              <a:extLst>
                <a:ext uri="{FF2B5EF4-FFF2-40B4-BE49-F238E27FC236}">
                  <a16:creationId xmlns:a16="http://schemas.microsoft.com/office/drawing/2014/main" id="{C5DD6CB5-F611-4739-87FE-31699CA64840}"/>
                </a:ext>
              </a:extLst>
            </p:cNvPr>
            <p:cNvSpPr txBox="1"/>
            <p:nvPr/>
          </p:nvSpPr>
          <p:spPr>
            <a:xfrm>
              <a:off x="7787678" y="2571750"/>
              <a:ext cx="742500" cy="348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>
                  <a:latin typeface="Trebuchet MS"/>
                  <a:ea typeface="Trebuchet MS"/>
                  <a:cs typeface="Trebuchet MS"/>
                  <a:sym typeface="Trebuchet MS"/>
                </a:rPr>
                <a:t>Detail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3" name="Google Shape;877;p68">
              <a:extLst>
                <a:ext uri="{FF2B5EF4-FFF2-40B4-BE49-F238E27FC236}">
                  <a16:creationId xmlns:a16="http://schemas.microsoft.com/office/drawing/2014/main" id="{2A31E532-5631-475A-A28E-5A3AF8CC1EB4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6739978" y="3111464"/>
              <a:ext cx="240037" cy="0"/>
            </a:xfrm>
            <a:prstGeom prst="straightConnector1">
              <a:avLst/>
            </a:prstGeom>
            <a:noFill/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" name="Google Shape;878;p68">
              <a:extLst>
                <a:ext uri="{FF2B5EF4-FFF2-40B4-BE49-F238E27FC236}">
                  <a16:creationId xmlns:a16="http://schemas.microsoft.com/office/drawing/2014/main" id="{98D5E58D-B4AC-4DD3-BC91-6C6042E845ED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7549115" y="3111464"/>
              <a:ext cx="325264" cy="0"/>
            </a:xfrm>
            <a:prstGeom prst="straightConnector1">
              <a:avLst/>
            </a:prstGeom>
            <a:noFill/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" name="Google Shape;879;p68">
              <a:extLst>
                <a:ext uri="{FF2B5EF4-FFF2-40B4-BE49-F238E27FC236}">
                  <a16:creationId xmlns:a16="http://schemas.microsoft.com/office/drawing/2014/main" id="{719C44A4-38A2-482B-867D-158319CE13A6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>
            <a:xfrm flipV="1">
              <a:off x="5945611" y="3789814"/>
              <a:ext cx="225267" cy="9"/>
            </a:xfrm>
            <a:prstGeom prst="straightConnector1">
              <a:avLst/>
            </a:prstGeom>
            <a:noFill/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" name="Google Shape;880;p68">
              <a:extLst>
                <a:ext uri="{FF2B5EF4-FFF2-40B4-BE49-F238E27FC236}">
                  <a16:creationId xmlns:a16="http://schemas.microsoft.com/office/drawing/2014/main" id="{059237FE-2F9C-488D-A3BD-79B4DE42384B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5945611" y="4468164"/>
              <a:ext cx="225267" cy="9"/>
            </a:xfrm>
            <a:prstGeom prst="straightConnector1">
              <a:avLst/>
            </a:prstGeom>
            <a:noFill/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7" name="Google Shape;881;p68">
              <a:extLst>
                <a:ext uri="{FF2B5EF4-FFF2-40B4-BE49-F238E27FC236}">
                  <a16:creationId xmlns:a16="http://schemas.microsoft.com/office/drawing/2014/main" id="{AE6EAEF5-BC49-4BF9-A09C-E59B621F36AC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>
              <a:off x="6739978" y="3789814"/>
              <a:ext cx="240037" cy="0"/>
            </a:xfrm>
            <a:prstGeom prst="straightConnector1">
              <a:avLst/>
            </a:prstGeom>
            <a:noFill/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882;p68">
              <a:extLst>
                <a:ext uri="{FF2B5EF4-FFF2-40B4-BE49-F238E27FC236}">
                  <a16:creationId xmlns:a16="http://schemas.microsoft.com/office/drawing/2014/main" id="{33B81665-1CB4-45AC-B0E5-4E030EB6EC43}"/>
                </a:ext>
              </a:extLst>
            </p:cNvPr>
            <p:cNvCxnSpPr>
              <a:stCxn id="36" idx="6"/>
              <a:endCxn id="37" idx="2"/>
            </p:cNvCxnSpPr>
            <p:nvPr/>
          </p:nvCxnSpPr>
          <p:spPr>
            <a:xfrm>
              <a:off x="6739978" y="4468164"/>
              <a:ext cx="240037" cy="0"/>
            </a:xfrm>
            <a:prstGeom prst="straightConnector1">
              <a:avLst/>
            </a:prstGeom>
            <a:noFill/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883;p68">
              <a:extLst>
                <a:ext uri="{FF2B5EF4-FFF2-40B4-BE49-F238E27FC236}">
                  <a16:creationId xmlns:a16="http://schemas.microsoft.com/office/drawing/2014/main" id="{25B13994-8986-4629-A277-14F240792AA0}"/>
                </a:ext>
              </a:extLst>
            </p:cNvPr>
            <p:cNvCxnSpPr>
              <a:stCxn id="32" idx="6"/>
              <a:endCxn id="33" idx="2"/>
            </p:cNvCxnSpPr>
            <p:nvPr/>
          </p:nvCxnSpPr>
          <p:spPr>
            <a:xfrm>
              <a:off x="7549115" y="3789814"/>
              <a:ext cx="325264" cy="0"/>
            </a:xfrm>
            <a:prstGeom prst="straightConnector1">
              <a:avLst/>
            </a:prstGeom>
            <a:noFill/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884;p68">
              <a:extLst>
                <a:ext uri="{FF2B5EF4-FFF2-40B4-BE49-F238E27FC236}">
                  <a16:creationId xmlns:a16="http://schemas.microsoft.com/office/drawing/2014/main" id="{F3CB0028-ECEF-4352-B40A-A89BFFCD7BB3}"/>
                </a:ext>
              </a:extLst>
            </p:cNvPr>
            <p:cNvCxnSpPr>
              <a:stCxn id="37" idx="6"/>
              <a:endCxn id="38" idx="2"/>
            </p:cNvCxnSpPr>
            <p:nvPr/>
          </p:nvCxnSpPr>
          <p:spPr>
            <a:xfrm>
              <a:off x="7549115" y="4468164"/>
              <a:ext cx="325264" cy="0"/>
            </a:xfrm>
            <a:prstGeom prst="straightConnector1">
              <a:avLst/>
            </a:prstGeom>
            <a:noFill/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D7576D5-B84B-414C-8BF9-94A94F38C7CD}"/>
              </a:ext>
            </a:extLst>
          </p:cNvPr>
          <p:cNvSpPr txBox="1"/>
          <p:nvPr/>
        </p:nvSpPr>
        <p:spPr>
          <a:xfrm>
            <a:off x="4758174" y="4917267"/>
            <a:ext cx="172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rebuchet MS" panose="020B0603020202020204" pitchFamily="34" charset="0"/>
              </a:rPr>
              <a:t>(b) Relating</a:t>
            </a:r>
            <a:endParaRPr lang="zh-TW" altLang="en-US" b="1" dirty="0">
              <a:latin typeface="Trebuchet MS" panose="020B0603020202020204" pitchFamily="34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2B5E6DE-6F0E-4E0F-B00B-98A5A8D280D9}"/>
              </a:ext>
            </a:extLst>
          </p:cNvPr>
          <p:cNvSpPr txBox="1"/>
          <p:nvPr/>
        </p:nvSpPr>
        <p:spPr>
          <a:xfrm>
            <a:off x="10211011" y="4917267"/>
            <a:ext cx="172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rebuchet MS" panose="020B0603020202020204" pitchFamily="34" charset="0"/>
              </a:rPr>
              <a:t>(c) Allocating</a:t>
            </a:r>
            <a:endParaRPr lang="zh-TW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021391C1-E876-41EC-B69A-D331581C2108}"/>
              </a:ext>
            </a:extLst>
          </p:cNvPr>
          <p:cNvGrpSpPr/>
          <p:nvPr/>
        </p:nvGrpSpPr>
        <p:grpSpPr>
          <a:xfrm>
            <a:off x="-150816" y="2274009"/>
            <a:ext cx="3204910" cy="2423976"/>
            <a:chOff x="29910" y="2053086"/>
            <a:chExt cx="3204910" cy="2423976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07BD2A46-57B7-428B-BD69-27A7166E72A4}"/>
                </a:ext>
              </a:extLst>
            </p:cNvPr>
            <p:cNvSpPr/>
            <p:nvPr/>
          </p:nvSpPr>
          <p:spPr>
            <a:xfrm>
              <a:off x="115013" y="2368891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V1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AE518182-0DB8-4A40-8135-FE0A5731EA94}"/>
                </a:ext>
              </a:extLst>
            </p:cNvPr>
            <p:cNvSpPr/>
            <p:nvPr/>
          </p:nvSpPr>
          <p:spPr>
            <a:xfrm>
              <a:off x="963234" y="2368890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V2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C725E784-CDA9-4067-97C2-82EA68EBD31C}"/>
                </a:ext>
              </a:extLst>
            </p:cNvPr>
            <p:cNvSpPr/>
            <p:nvPr/>
          </p:nvSpPr>
          <p:spPr>
            <a:xfrm>
              <a:off x="1798138" y="2374229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V3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0CB1D56E-377B-40F4-9FAA-109CB569536B}"/>
                </a:ext>
              </a:extLst>
            </p:cNvPr>
            <p:cNvSpPr/>
            <p:nvPr/>
          </p:nvSpPr>
          <p:spPr>
            <a:xfrm>
              <a:off x="970134" y="3030982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V4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2859B85D-16A8-4063-B02F-34B096EA1469}"/>
                </a:ext>
              </a:extLst>
            </p:cNvPr>
            <p:cNvSpPr/>
            <p:nvPr/>
          </p:nvSpPr>
          <p:spPr>
            <a:xfrm>
              <a:off x="124474" y="3736416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V5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E43A011-2126-49C7-9C3F-A86AE6488A69}"/>
                </a:ext>
              </a:extLst>
            </p:cNvPr>
            <p:cNvSpPr/>
            <p:nvPr/>
          </p:nvSpPr>
          <p:spPr>
            <a:xfrm>
              <a:off x="965619" y="3740604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V6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E1CDDDC9-7E8D-4527-A7CA-9FEE63D0B2D9}"/>
                </a:ext>
              </a:extLst>
            </p:cNvPr>
            <p:cNvSpPr/>
            <p:nvPr/>
          </p:nvSpPr>
          <p:spPr>
            <a:xfrm>
              <a:off x="1799273" y="3027486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V7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C0416C5C-C5F2-4CA2-A749-E398B6E62A99}"/>
                </a:ext>
              </a:extLst>
            </p:cNvPr>
            <p:cNvSpPr/>
            <p:nvPr/>
          </p:nvSpPr>
          <p:spPr>
            <a:xfrm>
              <a:off x="1798138" y="3736416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V8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26D9A707-6127-46A1-818D-FE7B28D18D9D}"/>
                </a:ext>
              </a:extLst>
            </p:cNvPr>
            <p:cNvSpPr/>
            <p:nvPr/>
          </p:nvSpPr>
          <p:spPr>
            <a:xfrm>
              <a:off x="2638718" y="3019719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V9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E649401D-F3B5-4F2B-8DA9-E3747B64E2BF}"/>
                </a:ext>
              </a:extLst>
            </p:cNvPr>
            <p:cNvSpPr/>
            <p:nvPr/>
          </p:nvSpPr>
          <p:spPr>
            <a:xfrm>
              <a:off x="2629080" y="3743896"/>
              <a:ext cx="456737" cy="456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2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V10</a:t>
              </a:r>
              <a:endParaRPr lang="zh-TW" altLang="en-US" sz="12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ABA9B131-722A-4776-9CB3-53D77EF0C7AB}"/>
                </a:ext>
              </a:extLst>
            </p:cNvPr>
            <p:cNvCxnSpPr>
              <a:stCxn id="52" idx="4"/>
              <a:endCxn id="58" idx="0"/>
            </p:cNvCxnSpPr>
            <p:nvPr/>
          </p:nvCxnSpPr>
          <p:spPr>
            <a:xfrm>
              <a:off x="343382" y="2825628"/>
              <a:ext cx="9461" cy="91078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E3CE03AA-BE32-4280-B80C-6D8A159B9BE1}"/>
                </a:ext>
              </a:extLst>
            </p:cNvPr>
            <p:cNvCxnSpPr>
              <a:cxnSpLocks/>
              <a:stCxn id="62" idx="4"/>
              <a:endCxn id="63" idx="0"/>
            </p:cNvCxnSpPr>
            <p:nvPr/>
          </p:nvCxnSpPr>
          <p:spPr>
            <a:xfrm flipH="1">
              <a:off x="2857449" y="3476456"/>
              <a:ext cx="9638" cy="26744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>
              <a:extLst>
                <a:ext uri="{FF2B5EF4-FFF2-40B4-BE49-F238E27FC236}">
                  <a16:creationId xmlns:a16="http://schemas.microsoft.com/office/drawing/2014/main" id="{45329A9E-3652-4CFD-B5D0-6DBD9DB61FC9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 flipV="1">
              <a:off x="571750" y="2597259"/>
              <a:ext cx="391484" cy="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121BD554-33E5-4F8C-9BF8-81D0C8C81FAD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1426871" y="3255855"/>
              <a:ext cx="372402" cy="349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>
              <a:extLst>
                <a:ext uri="{FF2B5EF4-FFF2-40B4-BE49-F238E27FC236}">
                  <a16:creationId xmlns:a16="http://schemas.microsoft.com/office/drawing/2014/main" id="{C475ED46-1496-492E-910E-EC206C45AAAD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>
              <a:off x="581211" y="3964785"/>
              <a:ext cx="384408" cy="41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>
              <a:extLst>
                <a:ext uri="{FF2B5EF4-FFF2-40B4-BE49-F238E27FC236}">
                  <a16:creationId xmlns:a16="http://schemas.microsoft.com/office/drawing/2014/main" id="{63135D95-2651-4D80-AC86-C6011B92BBA6}"/>
                </a:ext>
              </a:extLst>
            </p:cNvPr>
            <p:cNvCxnSpPr>
              <a:cxnSpLocks/>
              <a:stCxn id="59" idx="6"/>
              <a:endCxn id="61" idx="2"/>
            </p:cNvCxnSpPr>
            <p:nvPr/>
          </p:nvCxnSpPr>
          <p:spPr>
            <a:xfrm flipV="1">
              <a:off x="1422356" y="3964785"/>
              <a:ext cx="375782" cy="41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>
              <a:extLst>
                <a:ext uri="{FF2B5EF4-FFF2-40B4-BE49-F238E27FC236}">
                  <a16:creationId xmlns:a16="http://schemas.microsoft.com/office/drawing/2014/main" id="{D9F37322-4827-4FA3-A7F0-F679EC722D86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256010" y="3248088"/>
              <a:ext cx="382708" cy="776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接點: 弧形 149">
              <a:extLst>
                <a:ext uri="{FF2B5EF4-FFF2-40B4-BE49-F238E27FC236}">
                  <a16:creationId xmlns:a16="http://schemas.microsoft.com/office/drawing/2014/main" id="{37CDB34D-6375-420D-AF00-D859079CCC41}"/>
                </a:ext>
              </a:extLst>
            </p:cNvPr>
            <p:cNvCxnSpPr>
              <a:cxnSpLocks/>
              <a:stCxn id="52" idx="6"/>
              <a:endCxn id="57" idx="2"/>
            </p:cNvCxnSpPr>
            <p:nvPr/>
          </p:nvCxnSpPr>
          <p:spPr>
            <a:xfrm>
              <a:off x="571750" y="2597260"/>
              <a:ext cx="398384" cy="66209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接點: 弧形 151">
              <a:extLst>
                <a:ext uri="{FF2B5EF4-FFF2-40B4-BE49-F238E27FC236}">
                  <a16:creationId xmlns:a16="http://schemas.microsoft.com/office/drawing/2014/main" id="{C13F95F0-3FE3-450D-921C-5FDAE53F5A17}"/>
                </a:ext>
              </a:extLst>
            </p:cNvPr>
            <p:cNvCxnSpPr>
              <a:cxnSpLocks/>
              <a:stCxn id="57" idx="6"/>
              <a:endCxn id="56" idx="2"/>
            </p:cNvCxnSpPr>
            <p:nvPr/>
          </p:nvCxnSpPr>
          <p:spPr>
            <a:xfrm flipV="1">
              <a:off x="1426871" y="2602598"/>
              <a:ext cx="371267" cy="65675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矩形: 圓角 154">
              <a:extLst>
                <a:ext uri="{FF2B5EF4-FFF2-40B4-BE49-F238E27FC236}">
                  <a16:creationId xmlns:a16="http://schemas.microsoft.com/office/drawing/2014/main" id="{C135A1B3-248C-4077-AD4F-149C78F1F12F}"/>
                </a:ext>
              </a:extLst>
            </p:cNvPr>
            <p:cNvSpPr/>
            <p:nvPr/>
          </p:nvSpPr>
          <p:spPr>
            <a:xfrm>
              <a:off x="29910" y="2053086"/>
              <a:ext cx="645865" cy="2195845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12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CL1</a:t>
              </a:r>
              <a:endParaRPr lang="zh-TW" altLang="en-US" sz="12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56" name="矩形: 圓角 155">
              <a:extLst>
                <a:ext uri="{FF2B5EF4-FFF2-40B4-BE49-F238E27FC236}">
                  <a16:creationId xmlns:a16="http://schemas.microsoft.com/office/drawing/2014/main" id="{AC0B2727-035A-490D-A95E-AB717D71E294}"/>
                </a:ext>
              </a:extLst>
            </p:cNvPr>
            <p:cNvSpPr/>
            <p:nvPr/>
          </p:nvSpPr>
          <p:spPr>
            <a:xfrm>
              <a:off x="864573" y="2053087"/>
              <a:ext cx="676929" cy="1524646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12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CL2</a:t>
              </a:r>
              <a:endParaRPr lang="zh-TW" altLang="en-US" sz="12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57" name="矩形: 圓角 156">
              <a:extLst>
                <a:ext uri="{FF2B5EF4-FFF2-40B4-BE49-F238E27FC236}">
                  <a16:creationId xmlns:a16="http://schemas.microsoft.com/office/drawing/2014/main" id="{4688C4DC-D8DC-4732-902A-83AA761A6CDE}"/>
                </a:ext>
              </a:extLst>
            </p:cNvPr>
            <p:cNvSpPr/>
            <p:nvPr/>
          </p:nvSpPr>
          <p:spPr>
            <a:xfrm>
              <a:off x="1689684" y="2053086"/>
              <a:ext cx="685219" cy="1524646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12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CL4</a:t>
              </a:r>
              <a:endParaRPr lang="zh-TW" altLang="en-US" sz="12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58" name="矩形: 圓角 157">
              <a:extLst>
                <a:ext uri="{FF2B5EF4-FFF2-40B4-BE49-F238E27FC236}">
                  <a16:creationId xmlns:a16="http://schemas.microsoft.com/office/drawing/2014/main" id="{6A55DCD4-6AA2-4D4A-BC19-81F6AFD61B84}"/>
                </a:ext>
              </a:extLst>
            </p:cNvPr>
            <p:cNvSpPr/>
            <p:nvPr/>
          </p:nvSpPr>
          <p:spPr>
            <a:xfrm>
              <a:off x="2493054" y="2925871"/>
              <a:ext cx="741766" cy="1542202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12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CL6</a:t>
              </a:r>
              <a:endParaRPr lang="zh-TW" altLang="en-US" sz="12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59" name="矩形: 圓角 158">
              <a:extLst>
                <a:ext uri="{FF2B5EF4-FFF2-40B4-BE49-F238E27FC236}">
                  <a16:creationId xmlns:a16="http://schemas.microsoft.com/office/drawing/2014/main" id="{EB4CD419-B10D-48A6-8579-ED7B759892EA}"/>
                </a:ext>
              </a:extLst>
            </p:cNvPr>
            <p:cNvSpPr/>
            <p:nvPr/>
          </p:nvSpPr>
          <p:spPr>
            <a:xfrm>
              <a:off x="868820" y="3673321"/>
              <a:ext cx="671452" cy="803741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12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CL3</a:t>
              </a:r>
              <a:endParaRPr lang="zh-TW" altLang="en-US" sz="12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63" name="矩形: 圓角 162">
              <a:extLst>
                <a:ext uri="{FF2B5EF4-FFF2-40B4-BE49-F238E27FC236}">
                  <a16:creationId xmlns:a16="http://schemas.microsoft.com/office/drawing/2014/main" id="{8B0D540F-E66A-46D5-9A93-DD14F60E3083}"/>
                </a:ext>
              </a:extLst>
            </p:cNvPr>
            <p:cNvSpPr/>
            <p:nvPr/>
          </p:nvSpPr>
          <p:spPr>
            <a:xfrm>
              <a:off x="1697706" y="3664332"/>
              <a:ext cx="685219" cy="803741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12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CL5</a:t>
              </a:r>
              <a:endParaRPr lang="zh-TW" altLang="en-US" sz="12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9BA1185-57DC-4983-8ED9-FE8680C205AE}"/>
              </a:ext>
            </a:extLst>
          </p:cNvPr>
          <p:cNvSpPr txBox="1"/>
          <p:nvPr/>
        </p:nvSpPr>
        <p:spPr>
          <a:xfrm>
            <a:off x="602580" y="4912807"/>
            <a:ext cx="172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rebuchet MS" panose="020B0603020202020204" pitchFamily="34" charset="0"/>
              </a:rPr>
              <a:t>(a) Clustering</a:t>
            </a:r>
            <a:endParaRPr lang="zh-TW" altLang="en-US" b="1" dirty="0">
              <a:latin typeface="Trebuchet MS" panose="020B0603020202020204" pitchFamily="34" charset="0"/>
            </a:endParaRPr>
          </a:p>
        </p:txBody>
      </p:sp>
      <p:sp>
        <p:nvSpPr>
          <p:cNvPr id="167" name="Google Shape;855;p68">
            <a:extLst>
              <a:ext uri="{FF2B5EF4-FFF2-40B4-BE49-F238E27FC236}">
                <a16:creationId xmlns:a16="http://schemas.microsoft.com/office/drawing/2014/main" id="{89ABC70D-30C2-4D2F-9175-C8B75AD8820E}"/>
              </a:ext>
            </a:extLst>
          </p:cNvPr>
          <p:cNvSpPr txBox="1"/>
          <p:nvPr/>
        </p:nvSpPr>
        <p:spPr>
          <a:xfrm>
            <a:off x="3060058" y="3179697"/>
            <a:ext cx="1499716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Combine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</a:t>
            </a:r>
            <a:endParaRPr b="1" dirty="0">
              <a:solidFill>
                <a:srgbClr val="E9931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8" name="Google Shape;856;p68">
            <a:extLst>
              <a:ext uri="{FF2B5EF4-FFF2-40B4-BE49-F238E27FC236}">
                <a16:creationId xmlns:a16="http://schemas.microsoft.com/office/drawing/2014/main" id="{B49ECD73-0CBC-498E-B421-F24BC3B6B0F2}"/>
              </a:ext>
            </a:extLst>
          </p:cNvPr>
          <p:cNvCxnSpPr>
            <a:cxnSpLocks/>
          </p:cNvCxnSpPr>
          <p:nvPr/>
        </p:nvCxnSpPr>
        <p:spPr>
          <a:xfrm>
            <a:off x="3175000" y="3696528"/>
            <a:ext cx="1236217" cy="0"/>
          </a:xfrm>
          <a:prstGeom prst="straightConnector1">
            <a:avLst/>
          </a:prstGeom>
          <a:noFill/>
          <a:ln w="28575" cap="flat" cmpd="sng">
            <a:solidFill>
              <a:srgbClr val="E9931C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885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36;p68">
            <a:extLst>
              <a:ext uri="{FF2B5EF4-FFF2-40B4-BE49-F238E27FC236}">
                <a16:creationId xmlns:a16="http://schemas.microsoft.com/office/drawing/2014/main" id="{A9568A0A-E53C-4B0B-AADC-3BE7F1C24218}"/>
              </a:ext>
            </a:extLst>
          </p:cNvPr>
          <p:cNvGrpSpPr/>
          <p:nvPr/>
        </p:nvGrpSpPr>
        <p:grpSpPr>
          <a:xfrm>
            <a:off x="4197172" y="2344149"/>
            <a:ext cx="2718006" cy="2169702"/>
            <a:chOff x="5653963" y="2869520"/>
            <a:chExt cx="2683894" cy="2142470"/>
          </a:xfrm>
        </p:grpSpPr>
        <p:sp>
          <p:nvSpPr>
            <p:cNvPr id="83" name="Google Shape;837;p68">
              <a:extLst>
                <a:ext uri="{FF2B5EF4-FFF2-40B4-BE49-F238E27FC236}">
                  <a16:creationId xmlns:a16="http://schemas.microsoft.com/office/drawing/2014/main" id="{E292639B-761F-454B-BABA-4871242B008A}"/>
                </a:ext>
              </a:extLst>
            </p:cNvPr>
            <p:cNvSpPr/>
            <p:nvPr/>
          </p:nvSpPr>
          <p:spPr>
            <a:xfrm>
              <a:off x="6473836" y="2869520"/>
              <a:ext cx="1864021" cy="2072871"/>
            </a:xfrm>
            <a:custGeom>
              <a:avLst/>
              <a:gdLst/>
              <a:ahLst/>
              <a:cxnLst/>
              <a:rect l="l" t="t" r="r" b="b"/>
              <a:pathLst>
                <a:path w="74561" h="82915" extrusionOk="0">
                  <a:moveTo>
                    <a:pt x="55380" y="82915"/>
                  </a:moveTo>
                  <a:lnTo>
                    <a:pt x="38054" y="73324"/>
                  </a:lnTo>
                  <a:lnTo>
                    <a:pt x="28463" y="52286"/>
                  </a:lnTo>
                  <a:lnTo>
                    <a:pt x="16397" y="25370"/>
                  </a:lnTo>
                  <a:lnTo>
                    <a:pt x="0" y="12376"/>
                  </a:lnTo>
                  <a:lnTo>
                    <a:pt x="12994" y="0"/>
                  </a:lnTo>
                  <a:lnTo>
                    <a:pt x="38364" y="6807"/>
                  </a:lnTo>
                  <a:lnTo>
                    <a:pt x="52905" y="31557"/>
                  </a:lnTo>
                  <a:lnTo>
                    <a:pt x="64352" y="55071"/>
                  </a:lnTo>
                  <a:lnTo>
                    <a:pt x="74561" y="76418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</p:sp>
        <p:sp>
          <p:nvSpPr>
            <p:cNvPr id="84" name="Google Shape;838;p68">
              <a:extLst>
                <a:ext uri="{FF2B5EF4-FFF2-40B4-BE49-F238E27FC236}">
                  <a16:creationId xmlns:a16="http://schemas.microsoft.com/office/drawing/2014/main" id="{CF33A8FF-493A-42F6-8FF0-8ACA4C331CA2}"/>
                </a:ext>
              </a:extLst>
            </p:cNvPr>
            <p:cNvSpPr/>
            <p:nvPr/>
          </p:nvSpPr>
          <p:spPr>
            <a:xfrm>
              <a:off x="6195387" y="2877270"/>
              <a:ext cx="1214323" cy="2134720"/>
            </a:xfrm>
            <a:custGeom>
              <a:avLst/>
              <a:gdLst/>
              <a:ahLst/>
              <a:cxnLst/>
              <a:rect l="l" t="t" r="r" b="b"/>
              <a:pathLst>
                <a:path w="48573" h="85389" extrusionOk="0">
                  <a:moveTo>
                    <a:pt x="24751" y="85389"/>
                  </a:moveTo>
                  <a:lnTo>
                    <a:pt x="15779" y="64970"/>
                  </a:lnTo>
                  <a:lnTo>
                    <a:pt x="1238" y="51976"/>
                  </a:lnTo>
                  <a:lnTo>
                    <a:pt x="0" y="30010"/>
                  </a:lnTo>
                  <a:lnTo>
                    <a:pt x="5569" y="17635"/>
                  </a:lnTo>
                  <a:lnTo>
                    <a:pt x="23204" y="0"/>
                  </a:lnTo>
                  <a:lnTo>
                    <a:pt x="48573" y="5878"/>
                  </a:lnTo>
                  <a:lnTo>
                    <a:pt x="31557" y="24441"/>
                  </a:lnTo>
                  <a:lnTo>
                    <a:pt x="26607" y="38673"/>
                  </a:lnTo>
                  <a:lnTo>
                    <a:pt x="35270" y="55998"/>
                  </a:lnTo>
                  <a:lnTo>
                    <a:pt x="48264" y="73942"/>
                  </a:lnTo>
                  <a:lnTo>
                    <a:pt x="44242" y="83224"/>
                  </a:lnTo>
                  <a:close/>
                </a:path>
              </a:pathLst>
            </a:custGeom>
            <a:solidFill>
              <a:srgbClr val="D9EAD3">
                <a:alpha val="76470"/>
              </a:srgbClr>
            </a:solidFill>
            <a:ln>
              <a:noFill/>
            </a:ln>
          </p:spPr>
        </p:sp>
        <p:sp>
          <p:nvSpPr>
            <p:cNvPr id="85" name="Google Shape;839;p68">
              <a:extLst>
                <a:ext uri="{FF2B5EF4-FFF2-40B4-BE49-F238E27FC236}">
                  <a16:creationId xmlns:a16="http://schemas.microsoft.com/office/drawing/2014/main" id="{68E5B687-779C-42F1-8057-3020A47FF9B4}"/>
                </a:ext>
              </a:extLst>
            </p:cNvPr>
            <p:cNvSpPr/>
            <p:nvPr/>
          </p:nvSpPr>
          <p:spPr>
            <a:xfrm>
              <a:off x="5653963" y="2869521"/>
              <a:ext cx="1771221" cy="2127021"/>
            </a:xfrm>
            <a:custGeom>
              <a:avLst/>
              <a:gdLst/>
              <a:ahLst/>
              <a:cxnLst/>
              <a:rect l="l" t="t" r="r" b="b"/>
              <a:pathLst>
                <a:path w="70849" h="85081" extrusionOk="0">
                  <a:moveTo>
                    <a:pt x="45170" y="0"/>
                  </a:moveTo>
                  <a:lnTo>
                    <a:pt x="17945" y="30010"/>
                  </a:lnTo>
                  <a:lnTo>
                    <a:pt x="23204" y="43314"/>
                  </a:lnTo>
                  <a:lnTo>
                    <a:pt x="11138" y="58783"/>
                  </a:lnTo>
                  <a:lnTo>
                    <a:pt x="0" y="68374"/>
                  </a:lnTo>
                  <a:lnTo>
                    <a:pt x="19182" y="85081"/>
                  </a:lnTo>
                  <a:lnTo>
                    <a:pt x="35270" y="80440"/>
                  </a:lnTo>
                  <a:lnTo>
                    <a:pt x="40220" y="64352"/>
                  </a:lnTo>
                  <a:lnTo>
                    <a:pt x="53833" y="58783"/>
                  </a:lnTo>
                  <a:lnTo>
                    <a:pt x="58783" y="49192"/>
                  </a:lnTo>
                  <a:lnTo>
                    <a:pt x="49811" y="38983"/>
                  </a:lnTo>
                  <a:lnTo>
                    <a:pt x="51049" y="25060"/>
                  </a:lnTo>
                  <a:lnTo>
                    <a:pt x="61877" y="18254"/>
                  </a:lnTo>
                  <a:lnTo>
                    <a:pt x="70849" y="5879"/>
                  </a:lnTo>
                  <a:close/>
                </a:path>
              </a:pathLst>
            </a:custGeom>
            <a:solidFill>
              <a:srgbClr val="CBE5F1">
                <a:alpha val="64709"/>
              </a:srgbClr>
            </a:solidFill>
            <a:ln>
              <a:noFill/>
            </a:ln>
          </p:spPr>
        </p:sp>
        <p:sp>
          <p:nvSpPr>
            <p:cNvPr id="86" name="Google Shape;840;p68">
              <a:extLst>
                <a:ext uri="{FF2B5EF4-FFF2-40B4-BE49-F238E27FC236}">
                  <a16:creationId xmlns:a16="http://schemas.microsoft.com/office/drawing/2014/main" id="{8D68CBD2-47A8-49A7-B3E7-FD7EE0254CDB}"/>
                </a:ext>
              </a:extLst>
            </p:cNvPr>
            <p:cNvSpPr/>
            <p:nvPr/>
          </p:nvSpPr>
          <p:spPr>
            <a:xfrm>
              <a:off x="6628511" y="2970146"/>
              <a:ext cx="587699" cy="355799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CL1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" name="Google Shape;841;p68">
              <a:extLst>
                <a:ext uri="{FF2B5EF4-FFF2-40B4-BE49-F238E27FC236}">
                  <a16:creationId xmlns:a16="http://schemas.microsoft.com/office/drawing/2014/main" id="{1B2478B9-FA16-41C8-A506-C35C00F04467}"/>
                </a:ext>
              </a:extLst>
            </p:cNvPr>
            <p:cNvSpPr/>
            <p:nvPr/>
          </p:nvSpPr>
          <p:spPr>
            <a:xfrm>
              <a:off x="6247237" y="3478295"/>
              <a:ext cx="587699" cy="355799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CL2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" name="Google Shape;842;p68">
              <a:extLst>
                <a:ext uri="{FF2B5EF4-FFF2-40B4-BE49-F238E27FC236}">
                  <a16:creationId xmlns:a16="http://schemas.microsoft.com/office/drawing/2014/main" id="{088DC1B5-C97B-41B6-8BB7-7F79ECBD4140}"/>
                </a:ext>
              </a:extLst>
            </p:cNvPr>
            <p:cNvSpPr/>
            <p:nvPr/>
          </p:nvSpPr>
          <p:spPr>
            <a:xfrm>
              <a:off x="7049310" y="3460895"/>
              <a:ext cx="587699" cy="355799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CL3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" name="Google Shape;843;p68">
              <a:extLst>
                <a:ext uri="{FF2B5EF4-FFF2-40B4-BE49-F238E27FC236}">
                  <a16:creationId xmlns:a16="http://schemas.microsoft.com/office/drawing/2014/main" id="{FB68AD07-B24A-4B65-B252-1FB82D5BBABF}"/>
                </a:ext>
              </a:extLst>
            </p:cNvPr>
            <p:cNvSpPr/>
            <p:nvPr/>
          </p:nvSpPr>
          <p:spPr>
            <a:xfrm>
              <a:off x="6333936" y="3986444"/>
              <a:ext cx="587699" cy="355799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CL4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" name="Google Shape;844;p68">
              <a:extLst>
                <a:ext uri="{FF2B5EF4-FFF2-40B4-BE49-F238E27FC236}">
                  <a16:creationId xmlns:a16="http://schemas.microsoft.com/office/drawing/2014/main" id="{13CE3F24-4D70-42A7-A851-E9AEE2D47EE7}"/>
                </a:ext>
              </a:extLst>
            </p:cNvPr>
            <p:cNvSpPr/>
            <p:nvPr/>
          </p:nvSpPr>
          <p:spPr>
            <a:xfrm>
              <a:off x="7270610" y="3951657"/>
              <a:ext cx="587699" cy="355799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CL5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" name="Google Shape;845;p68">
              <a:extLst>
                <a:ext uri="{FF2B5EF4-FFF2-40B4-BE49-F238E27FC236}">
                  <a16:creationId xmlns:a16="http://schemas.microsoft.com/office/drawing/2014/main" id="{42A458DD-2E5D-4020-9D52-5330A5A3C495}"/>
                </a:ext>
              </a:extLst>
            </p:cNvPr>
            <p:cNvSpPr/>
            <p:nvPr/>
          </p:nvSpPr>
          <p:spPr>
            <a:xfrm>
              <a:off x="5864439" y="4442443"/>
              <a:ext cx="587699" cy="355799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Trebuchet MS"/>
                  <a:ea typeface="Trebuchet MS"/>
                  <a:cs typeface="Trebuchet MS"/>
                  <a:sym typeface="Trebuchet MS"/>
                </a:rPr>
                <a:t>CL6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" name="Google Shape;846;p68">
              <a:extLst>
                <a:ext uri="{FF2B5EF4-FFF2-40B4-BE49-F238E27FC236}">
                  <a16:creationId xmlns:a16="http://schemas.microsoft.com/office/drawing/2014/main" id="{B2C76DE6-69F9-46C5-8DCA-7D008E245D81}"/>
                </a:ext>
              </a:extLst>
            </p:cNvPr>
            <p:cNvSpPr/>
            <p:nvPr/>
          </p:nvSpPr>
          <p:spPr>
            <a:xfrm>
              <a:off x="7564535" y="4442443"/>
              <a:ext cx="587699" cy="355799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CL7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" name="Google Shape;847;p68">
              <a:extLst>
                <a:ext uri="{FF2B5EF4-FFF2-40B4-BE49-F238E27FC236}">
                  <a16:creationId xmlns:a16="http://schemas.microsoft.com/office/drawing/2014/main" id="{3CD4BD24-F629-4F1A-9409-5005AC09FE4C}"/>
                </a:ext>
              </a:extLst>
            </p:cNvPr>
            <p:cNvSpPr/>
            <p:nvPr/>
          </p:nvSpPr>
          <p:spPr>
            <a:xfrm>
              <a:off x="6698274" y="4442443"/>
              <a:ext cx="587699" cy="355799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Trebuchet MS"/>
                  <a:ea typeface="Trebuchet MS"/>
                  <a:cs typeface="Trebuchet MS"/>
                  <a:sym typeface="Trebuchet MS"/>
                </a:rPr>
                <a:t>CL8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4" name="Google Shape;848;p68">
              <a:extLst>
                <a:ext uri="{FF2B5EF4-FFF2-40B4-BE49-F238E27FC236}">
                  <a16:creationId xmlns:a16="http://schemas.microsoft.com/office/drawing/2014/main" id="{9925B90B-118C-4185-98B2-12B6B337AACA}"/>
                </a:ext>
              </a:extLst>
            </p:cNvPr>
            <p:cNvCxnSpPr>
              <a:stCxn id="87" idx="0"/>
              <a:endCxn id="86" idx="3"/>
            </p:cNvCxnSpPr>
            <p:nvPr/>
          </p:nvCxnSpPr>
          <p:spPr>
            <a:xfrm rot="10800000" flipH="1">
              <a:off x="6541087" y="3273695"/>
              <a:ext cx="173400" cy="2046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849;p68">
              <a:extLst>
                <a:ext uri="{FF2B5EF4-FFF2-40B4-BE49-F238E27FC236}">
                  <a16:creationId xmlns:a16="http://schemas.microsoft.com/office/drawing/2014/main" id="{1D0CA181-BE61-4A69-AC87-7DF1728C0B0E}"/>
                </a:ext>
              </a:extLst>
            </p:cNvPr>
            <p:cNvCxnSpPr>
              <a:stCxn id="88" idx="0"/>
              <a:endCxn id="86" idx="5"/>
            </p:cNvCxnSpPr>
            <p:nvPr/>
          </p:nvCxnSpPr>
          <p:spPr>
            <a:xfrm rot="10800000">
              <a:off x="7130161" y="3273695"/>
              <a:ext cx="212999" cy="1872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6" name="Google Shape;850;p68">
              <a:extLst>
                <a:ext uri="{FF2B5EF4-FFF2-40B4-BE49-F238E27FC236}">
                  <a16:creationId xmlns:a16="http://schemas.microsoft.com/office/drawing/2014/main" id="{F93F9AC2-D3F5-409D-9D84-BB76DE00F6BC}"/>
                </a:ext>
              </a:extLst>
            </p:cNvPr>
            <p:cNvCxnSpPr>
              <a:stCxn id="89" idx="0"/>
              <a:endCxn id="87" idx="4"/>
            </p:cNvCxnSpPr>
            <p:nvPr/>
          </p:nvCxnSpPr>
          <p:spPr>
            <a:xfrm rot="10800000">
              <a:off x="6541087" y="3834045"/>
              <a:ext cx="86700" cy="1524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851;p68">
              <a:extLst>
                <a:ext uri="{FF2B5EF4-FFF2-40B4-BE49-F238E27FC236}">
                  <a16:creationId xmlns:a16="http://schemas.microsoft.com/office/drawing/2014/main" id="{9A25DBE7-8A28-4866-A297-79A6855CD49C}"/>
                </a:ext>
              </a:extLst>
            </p:cNvPr>
            <p:cNvCxnSpPr>
              <a:stCxn id="90" idx="0"/>
              <a:endCxn id="88" idx="4"/>
            </p:cNvCxnSpPr>
            <p:nvPr/>
          </p:nvCxnSpPr>
          <p:spPr>
            <a:xfrm rot="10800000">
              <a:off x="7343060" y="3816658"/>
              <a:ext cx="221400" cy="135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8" name="Google Shape;852;p68">
              <a:extLst>
                <a:ext uri="{FF2B5EF4-FFF2-40B4-BE49-F238E27FC236}">
                  <a16:creationId xmlns:a16="http://schemas.microsoft.com/office/drawing/2014/main" id="{311C6032-5E76-4343-9DDC-D0DF72DA4777}"/>
                </a:ext>
              </a:extLst>
            </p:cNvPr>
            <p:cNvCxnSpPr>
              <a:stCxn id="92" idx="0"/>
              <a:endCxn id="90" idx="4"/>
            </p:cNvCxnSpPr>
            <p:nvPr/>
          </p:nvCxnSpPr>
          <p:spPr>
            <a:xfrm rot="10800000">
              <a:off x="7564386" y="4307444"/>
              <a:ext cx="293999" cy="135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9" name="Google Shape;853;p68">
              <a:extLst>
                <a:ext uri="{FF2B5EF4-FFF2-40B4-BE49-F238E27FC236}">
                  <a16:creationId xmlns:a16="http://schemas.microsoft.com/office/drawing/2014/main" id="{DAF688E8-5E03-46CB-9458-CB67D0199D28}"/>
                </a:ext>
              </a:extLst>
            </p:cNvPr>
            <p:cNvCxnSpPr>
              <a:stCxn id="91" idx="0"/>
              <a:endCxn id="89" idx="3"/>
            </p:cNvCxnSpPr>
            <p:nvPr/>
          </p:nvCxnSpPr>
          <p:spPr>
            <a:xfrm rot="10800000" flipH="1">
              <a:off x="6158289" y="4290047"/>
              <a:ext cx="261599" cy="1524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0" name="Google Shape;854;p68">
              <a:extLst>
                <a:ext uri="{FF2B5EF4-FFF2-40B4-BE49-F238E27FC236}">
                  <a16:creationId xmlns:a16="http://schemas.microsoft.com/office/drawing/2014/main" id="{1EA77C28-53DF-4499-B7DE-BB6BAE196BDA}"/>
                </a:ext>
              </a:extLst>
            </p:cNvPr>
            <p:cNvCxnSpPr>
              <a:stCxn id="93" idx="0"/>
              <a:endCxn id="89" idx="5"/>
            </p:cNvCxnSpPr>
            <p:nvPr/>
          </p:nvCxnSpPr>
          <p:spPr>
            <a:xfrm rot="10800000">
              <a:off x="6835538" y="4290050"/>
              <a:ext cx="156600" cy="1524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D977E78D-6016-489A-91A6-B8B7060927B0}"/>
              </a:ext>
            </a:extLst>
          </p:cNvPr>
          <p:cNvSpPr txBox="1"/>
          <p:nvPr/>
        </p:nvSpPr>
        <p:spPr>
          <a:xfrm>
            <a:off x="4894164" y="4619244"/>
            <a:ext cx="143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rebuchet MS" panose="020B0603020202020204" pitchFamily="34" charset="0"/>
              </a:rPr>
              <a:t>(b) Relating</a:t>
            </a:r>
            <a:endParaRPr lang="zh-TW" altLang="en-US" sz="1200" b="1" dirty="0">
              <a:latin typeface="Trebuchet MS" panose="020B0603020202020204" pitchFamily="34" charset="0"/>
            </a:endParaRPr>
          </a:p>
        </p:txBody>
      </p:sp>
      <p:sp>
        <p:nvSpPr>
          <p:cNvPr id="102" name="Google Shape;855;p68">
            <a:extLst>
              <a:ext uri="{FF2B5EF4-FFF2-40B4-BE49-F238E27FC236}">
                <a16:creationId xmlns:a16="http://schemas.microsoft.com/office/drawing/2014/main" id="{A122026B-F78D-460E-A38B-5531211969CB}"/>
              </a:ext>
            </a:extLst>
          </p:cNvPr>
          <p:cNvSpPr txBox="1"/>
          <p:nvPr/>
        </p:nvSpPr>
        <p:spPr>
          <a:xfrm>
            <a:off x="3343239" y="3029244"/>
            <a:ext cx="112384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Hierarchies</a:t>
            </a:r>
            <a:endParaRPr sz="1200" b="1" dirty="0">
              <a:solidFill>
                <a:srgbClr val="E9931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3" name="Google Shape;856;p68">
            <a:extLst>
              <a:ext uri="{FF2B5EF4-FFF2-40B4-BE49-F238E27FC236}">
                <a16:creationId xmlns:a16="http://schemas.microsoft.com/office/drawing/2014/main" id="{4B79DA9D-4919-4639-803D-137FA749F2FB}"/>
              </a:ext>
            </a:extLst>
          </p:cNvPr>
          <p:cNvCxnSpPr>
            <a:cxnSpLocks/>
          </p:cNvCxnSpPr>
          <p:nvPr/>
        </p:nvCxnSpPr>
        <p:spPr>
          <a:xfrm>
            <a:off x="3418913" y="3427854"/>
            <a:ext cx="1015943" cy="0"/>
          </a:xfrm>
          <a:prstGeom prst="straightConnector1">
            <a:avLst/>
          </a:prstGeom>
          <a:noFill/>
          <a:ln w="28575" cap="flat" cmpd="sng">
            <a:solidFill>
              <a:srgbClr val="E9931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0A38B702-47FB-401A-8BB2-947E9BEEAD94}"/>
              </a:ext>
            </a:extLst>
          </p:cNvPr>
          <p:cNvGrpSpPr/>
          <p:nvPr/>
        </p:nvGrpSpPr>
        <p:grpSpPr>
          <a:xfrm>
            <a:off x="679824" y="2236018"/>
            <a:ext cx="2626730" cy="2653318"/>
            <a:chOff x="1211789" y="2091950"/>
            <a:chExt cx="2626730" cy="2653318"/>
          </a:xfrm>
        </p:grpSpPr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E3A7D880-C89A-4315-8082-C9625D4F6695}"/>
                </a:ext>
              </a:extLst>
            </p:cNvPr>
            <p:cNvSpPr/>
            <p:nvPr/>
          </p:nvSpPr>
          <p:spPr>
            <a:xfrm>
              <a:off x="1281390" y="2641560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V1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B1A513CB-F363-457A-8551-23CA934B6D0F}"/>
                </a:ext>
              </a:extLst>
            </p:cNvPr>
            <p:cNvSpPr/>
            <p:nvPr/>
          </p:nvSpPr>
          <p:spPr>
            <a:xfrm>
              <a:off x="1975101" y="2641559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V2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96E2D53D-C538-47F1-8A61-CB609BDA18FA}"/>
                </a:ext>
              </a:extLst>
            </p:cNvPr>
            <p:cNvSpPr/>
            <p:nvPr/>
          </p:nvSpPr>
          <p:spPr>
            <a:xfrm>
              <a:off x="2657921" y="2645925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V3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2D19B79A-7687-45C6-BD42-BF8E4B560034}"/>
                </a:ext>
              </a:extLst>
            </p:cNvPr>
            <p:cNvSpPr/>
            <p:nvPr/>
          </p:nvSpPr>
          <p:spPr>
            <a:xfrm>
              <a:off x="1980744" y="3183046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V4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9DC1572F-1032-4C81-AD2A-9B77F2B8DBF0}"/>
                </a:ext>
              </a:extLst>
            </p:cNvPr>
            <p:cNvSpPr/>
            <p:nvPr/>
          </p:nvSpPr>
          <p:spPr>
            <a:xfrm>
              <a:off x="1289127" y="3759980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V5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AC5ECCAD-7FFE-4C95-919F-457EEB15A01F}"/>
                </a:ext>
              </a:extLst>
            </p:cNvPr>
            <p:cNvSpPr/>
            <p:nvPr/>
          </p:nvSpPr>
          <p:spPr>
            <a:xfrm>
              <a:off x="1977052" y="3763405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V6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91DCDED4-9DDA-428D-BBA0-E7AF4613DD2D}"/>
                </a:ext>
              </a:extLst>
            </p:cNvPr>
            <p:cNvSpPr/>
            <p:nvPr/>
          </p:nvSpPr>
          <p:spPr>
            <a:xfrm>
              <a:off x="2658849" y="3180187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V7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41CA7FD2-933B-45C8-BB0B-C745BBE2B2E8}"/>
                </a:ext>
              </a:extLst>
            </p:cNvPr>
            <p:cNvSpPr/>
            <p:nvPr/>
          </p:nvSpPr>
          <p:spPr>
            <a:xfrm>
              <a:off x="2657921" y="3759980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V8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C0EB75BD-50AE-49A1-B25B-E923957E6093}"/>
                </a:ext>
              </a:extLst>
            </p:cNvPr>
            <p:cNvSpPr/>
            <p:nvPr/>
          </p:nvSpPr>
          <p:spPr>
            <a:xfrm>
              <a:off x="3345383" y="2856742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V10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B193FD7F-D698-419D-B130-E54D4BC53204}"/>
                </a:ext>
              </a:extLst>
            </p:cNvPr>
            <p:cNvSpPr/>
            <p:nvPr/>
          </p:nvSpPr>
          <p:spPr>
            <a:xfrm>
              <a:off x="3345383" y="3374966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V11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C6CBEA87-6A37-4DB7-BC4B-C8AD9038811F}"/>
                </a:ext>
              </a:extLst>
            </p:cNvPr>
            <p:cNvCxnSpPr>
              <a:stCxn id="105" idx="4"/>
              <a:endCxn id="109" idx="0"/>
            </p:cNvCxnSpPr>
            <p:nvPr/>
          </p:nvCxnSpPr>
          <p:spPr>
            <a:xfrm>
              <a:off x="1468160" y="3015099"/>
              <a:ext cx="7738" cy="74488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14998B77-3B5D-423A-9F6A-8106D8FA9CD5}"/>
                </a:ext>
              </a:extLst>
            </p:cNvPr>
            <p:cNvCxnSpPr>
              <a:cxnSpLocks/>
              <a:stCxn id="113" idx="4"/>
              <a:endCxn id="114" idx="0"/>
            </p:cNvCxnSpPr>
            <p:nvPr/>
          </p:nvCxnSpPr>
          <p:spPr>
            <a:xfrm>
              <a:off x="3532153" y="3230281"/>
              <a:ext cx="0" cy="14468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>
              <a:extLst>
                <a:ext uri="{FF2B5EF4-FFF2-40B4-BE49-F238E27FC236}">
                  <a16:creationId xmlns:a16="http://schemas.microsoft.com/office/drawing/2014/main" id="{E19DAC9A-E700-4CD4-AC5E-430DB31BF5DF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 flipV="1">
              <a:off x="1654929" y="2828329"/>
              <a:ext cx="320172" cy="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B69C33F7-ED63-4C57-97F6-C350BF50076D}"/>
                </a:ext>
              </a:extLst>
            </p:cNvPr>
            <p:cNvCxnSpPr>
              <a:cxnSpLocks/>
              <a:stCxn id="108" idx="6"/>
              <a:endCxn id="111" idx="2"/>
            </p:cNvCxnSpPr>
            <p:nvPr/>
          </p:nvCxnSpPr>
          <p:spPr>
            <a:xfrm flipV="1">
              <a:off x="2354283" y="3366957"/>
              <a:ext cx="304566" cy="285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559D2D64-C1B2-4CCD-9492-6F70F8446DB4}"/>
                </a:ext>
              </a:extLst>
            </p:cNvPr>
            <p:cNvCxnSpPr>
              <a:cxnSpLocks/>
              <a:stCxn id="109" idx="6"/>
              <a:endCxn id="110" idx="2"/>
            </p:cNvCxnSpPr>
            <p:nvPr/>
          </p:nvCxnSpPr>
          <p:spPr>
            <a:xfrm>
              <a:off x="1662666" y="3946750"/>
              <a:ext cx="314385" cy="3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C8F3DBA9-04D6-41B7-93EF-E380D148762F}"/>
                </a:ext>
              </a:extLst>
            </p:cNvPr>
            <p:cNvCxnSpPr>
              <a:cxnSpLocks/>
              <a:stCxn id="110" idx="6"/>
              <a:endCxn id="112" idx="2"/>
            </p:cNvCxnSpPr>
            <p:nvPr/>
          </p:nvCxnSpPr>
          <p:spPr>
            <a:xfrm flipV="1">
              <a:off x="2350591" y="3946750"/>
              <a:ext cx="307331" cy="3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接點: 弧形 120">
              <a:extLst>
                <a:ext uri="{FF2B5EF4-FFF2-40B4-BE49-F238E27FC236}">
                  <a16:creationId xmlns:a16="http://schemas.microsoft.com/office/drawing/2014/main" id="{AAE7545E-9CED-4D00-96EB-031BC5317FF5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>
              <a:off x="1654929" y="2828330"/>
              <a:ext cx="325815" cy="541486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接點: 弧形 121">
              <a:extLst>
                <a:ext uri="{FF2B5EF4-FFF2-40B4-BE49-F238E27FC236}">
                  <a16:creationId xmlns:a16="http://schemas.microsoft.com/office/drawing/2014/main" id="{57A39222-5953-4202-8992-E119064BA126}"/>
                </a:ext>
              </a:extLst>
            </p:cNvPr>
            <p:cNvCxnSpPr>
              <a:cxnSpLocks/>
              <a:stCxn id="108" idx="6"/>
              <a:endCxn id="107" idx="2"/>
            </p:cNvCxnSpPr>
            <p:nvPr/>
          </p:nvCxnSpPr>
          <p:spPr>
            <a:xfrm flipV="1">
              <a:off x="2354283" y="2832695"/>
              <a:ext cx="303638" cy="53712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矩形: 圓角 122">
              <a:extLst>
                <a:ext uri="{FF2B5EF4-FFF2-40B4-BE49-F238E27FC236}">
                  <a16:creationId xmlns:a16="http://schemas.microsoft.com/office/drawing/2014/main" id="{04975048-BB09-4746-B5C7-2AF92065E7C7}"/>
                </a:ext>
              </a:extLst>
            </p:cNvPr>
            <p:cNvSpPr/>
            <p:nvPr/>
          </p:nvSpPr>
          <p:spPr>
            <a:xfrm>
              <a:off x="1211789" y="2383281"/>
              <a:ext cx="528216" cy="1795856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7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CL1</a:t>
              </a:r>
              <a:endParaRPr lang="zh-TW" altLang="en-US" sz="7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4" name="矩形: 圓角 123">
              <a:extLst>
                <a:ext uri="{FF2B5EF4-FFF2-40B4-BE49-F238E27FC236}">
                  <a16:creationId xmlns:a16="http://schemas.microsoft.com/office/drawing/2014/main" id="{803AA923-BD4C-407E-BA1D-14F53978BB91}"/>
                </a:ext>
              </a:extLst>
            </p:cNvPr>
            <p:cNvSpPr/>
            <p:nvPr/>
          </p:nvSpPr>
          <p:spPr>
            <a:xfrm>
              <a:off x="1894412" y="2383282"/>
              <a:ext cx="553621" cy="1246921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7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CL2</a:t>
              </a:r>
              <a:endParaRPr lang="zh-TW" altLang="en-US" sz="7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5" name="矩形: 圓角 124">
              <a:extLst>
                <a:ext uri="{FF2B5EF4-FFF2-40B4-BE49-F238E27FC236}">
                  <a16:creationId xmlns:a16="http://schemas.microsoft.com/office/drawing/2014/main" id="{72E830DE-1B49-45C5-B1A1-35E776D53236}"/>
                </a:ext>
              </a:extLst>
            </p:cNvPr>
            <p:cNvSpPr/>
            <p:nvPr/>
          </p:nvSpPr>
          <p:spPr>
            <a:xfrm>
              <a:off x="2569223" y="2383281"/>
              <a:ext cx="560401" cy="1246921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7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CL4</a:t>
              </a:r>
              <a:endParaRPr lang="zh-TW" altLang="en-US" sz="7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6" name="矩形: 圓角 125">
              <a:extLst>
                <a:ext uri="{FF2B5EF4-FFF2-40B4-BE49-F238E27FC236}">
                  <a16:creationId xmlns:a16="http://schemas.microsoft.com/office/drawing/2014/main" id="{AE1AF4EF-E228-45B9-AB36-327D57033074}"/>
                </a:ext>
              </a:extLst>
            </p:cNvPr>
            <p:cNvSpPr/>
            <p:nvPr/>
          </p:nvSpPr>
          <p:spPr>
            <a:xfrm>
              <a:off x="3226253" y="2779989"/>
              <a:ext cx="606648" cy="1166761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7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CL6</a:t>
              </a:r>
              <a:endParaRPr lang="zh-TW" altLang="en-US" sz="7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7" name="矩形: 圓角 126">
              <a:extLst>
                <a:ext uri="{FF2B5EF4-FFF2-40B4-BE49-F238E27FC236}">
                  <a16:creationId xmlns:a16="http://schemas.microsoft.com/office/drawing/2014/main" id="{D4D185C6-7C49-4904-9422-F023628BB324}"/>
                </a:ext>
              </a:extLst>
            </p:cNvPr>
            <p:cNvSpPr/>
            <p:nvPr/>
          </p:nvSpPr>
          <p:spPr>
            <a:xfrm>
              <a:off x="1897885" y="3708378"/>
              <a:ext cx="549142" cy="657334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7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CL3</a:t>
              </a:r>
              <a:endParaRPr lang="zh-TW" altLang="en-US" sz="7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9" name="矩形: 圓角 128">
              <a:extLst>
                <a:ext uri="{FF2B5EF4-FFF2-40B4-BE49-F238E27FC236}">
                  <a16:creationId xmlns:a16="http://schemas.microsoft.com/office/drawing/2014/main" id="{46D010EC-B5EF-427F-B19C-5262F4FC4404}"/>
                </a:ext>
              </a:extLst>
            </p:cNvPr>
            <p:cNvSpPr/>
            <p:nvPr/>
          </p:nvSpPr>
          <p:spPr>
            <a:xfrm>
              <a:off x="2575784" y="3701027"/>
              <a:ext cx="560401" cy="657334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7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CL5</a:t>
              </a:r>
              <a:endParaRPr lang="zh-TW" altLang="en-US" sz="7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471EBDD5-DF68-40E0-BFCB-748D468A9878}"/>
                </a:ext>
              </a:extLst>
            </p:cNvPr>
            <p:cNvSpPr txBox="1"/>
            <p:nvPr/>
          </p:nvSpPr>
          <p:spPr>
            <a:xfrm>
              <a:off x="1730937" y="4468269"/>
              <a:ext cx="143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rebuchet MS" panose="020B0603020202020204" pitchFamily="34" charset="0"/>
                </a:rPr>
                <a:t>(a) Clustering</a:t>
              </a:r>
              <a:endParaRPr lang="zh-TW" altLang="en-US" sz="1200" b="1" dirty="0">
                <a:latin typeface="Trebuchet MS" panose="020B0603020202020204" pitchFamily="34" charset="0"/>
              </a:endParaRPr>
            </a:p>
          </p:txBody>
        </p:sp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B12EF3CB-3FC4-48E3-818A-45AD1ACB71FA}"/>
                </a:ext>
              </a:extLst>
            </p:cNvPr>
            <p:cNvSpPr/>
            <p:nvPr/>
          </p:nvSpPr>
          <p:spPr>
            <a:xfrm>
              <a:off x="3348849" y="2298567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V9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132" name="接點: 弧形 131">
              <a:extLst>
                <a:ext uri="{FF2B5EF4-FFF2-40B4-BE49-F238E27FC236}">
                  <a16:creationId xmlns:a16="http://schemas.microsoft.com/office/drawing/2014/main" id="{7C6466C4-339F-4DA8-A42E-943826A6AA3E}"/>
                </a:ext>
              </a:extLst>
            </p:cNvPr>
            <p:cNvCxnSpPr>
              <a:cxnSpLocks/>
              <a:stCxn id="111" idx="6"/>
              <a:endCxn id="113" idx="2"/>
            </p:cNvCxnSpPr>
            <p:nvPr/>
          </p:nvCxnSpPr>
          <p:spPr>
            <a:xfrm flipV="1">
              <a:off x="3032388" y="3043512"/>
              <a:ext cx="312995" cy="323445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接點: 弧形 132">
              <a:extLst>
                <a:ext uri="{FF2B5EF4-FFF2-40B4-BE49-F238E27FC236}">
                  <a16:creationId xmlns:a16="http://schemas.microsoft.com/office/drawing/2014/main" id="{97C52E86-904B-479D-BFE3-3D89166BF7F7}"/>
                </a:ext>
              </a:extLst>
            </p:cNvPr>
            <p:cNvCxnSpPr>
              <a:cxnSpLocks/>
              <a:stCxn id="107" idx="6"/>
              <a:endCxn id="131" idx="2"/>
            </p:cNvCxnSpPr>
            <p:nvPr/>
          </p:nvCxnSpPr>
          <p:spPr>
            <a:xfrm flipV="1">
              <a:off x="3031460" y="2485337"/>
              <a:ext cx="317389" cy="34735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D6479052-3C8E-4A22-B282-D0E84329CA7C}"/>
                </a:ext>
              </a:extLst>
            </p:cNvPr>
            <p:cNvSpPr/>
            <p:nvPr/>
          </p:nvSpPr>
          <p:spPr>
            <a:xfrm>
              <a:off x="3342081" y="4065034"/>
              <a:ext cx="373539" cy="3735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zh-TW" sz="1000" dirty="0">
                  <a:solidFill>
                    <a:sysClr val="windowText" lastClr="000000"/>
                  </a:solidFill>
                  <a:latin typeface="Trebuchet MS" panose="020B0603020202020204" pitchFamily="34" charset="0"/>
                </a:rPr>
                <a:t>V12</a:t>
              </a:r>
              <a:endParaRPr lang="zh-TW" altLang="en-US" sz="1000" dirty="0">
                <a:solidFill>
                  <a:sysClr val="windowText" lastClr="000000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135" name="接點: 弧形 134">
              <a:extLst>
                <a:ext uri="{FF2B5EF4-FFF2-40B4-BE49-F238E27FC236}">
                  <a16:creationId xmlns:a16="http://schemas.microsoft.com/office/drawing/2014/main" id="{E32839A5-32EE-4A78-B184-053B130148F1}"/>
                </a:ext>
              </a:extLst>
            </p:cNvPr>
            <p:cNvCxnSpPr>
              <a:cxnSpLocks/>
              <a:stCxn id="112" idx="6"/>
              <a:endCxn id="134" idx="2"/>
            </p:cNvCxnSpPr>
            <p:nvPr/>
          </p:nvCxnSpPr>
          <p:spPr>
            <a:xfrm>
              <a:off x="3031460" y="3946750"/>
              <a:ext cx="310621" cy="30505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矩形: 圓角 136">
              <a:extLst>
                <a:ext uri="{FF2B5EF4-FFF2-40B4-BE49-F238E27FC236}">
                  <a16:creationId xmlns:a16="http://schemas.microsoft.com/office/drawing/2014/main" id="{ABE58FE2-8EE4-44D9-9E68-9BC4BDAD1C2D}"/>
                </a:ext>
              </a:extLst>
            </p:cNvPr>
            <p:cNvSpPr/>
            <p:nvPr/>
          </p:nvSpPr>
          <p:spPr>
            <a:xfrm>
              <a:off x="3231871" y="2091950"/>
              <a:ext cx="606648" cy="634469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7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CL8</a:t>
              </a:r>
              <a:endParaRPr lang="zh-TW" altLang="en-US" sz="7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38" name="矩形: 圓角 137">
              <a:extLst>
                <a:ext uri="{FF2B5EF4-FFF2-40B4-BE49-F238E27FC236}">
                  <a16:creationId xmlns:a16="http://schemas.microsoft.com/office/drawing/2014/main" id="{1722D46E-520D-4169-84D2-9E7AE53F6DA7}"/>
                </a:ext>
              </a:extLst>
            </p:cNvPr>
            <p:cNvSpPr/>
            <p:nvPr/>
          </p:nvSpPr>
          <p:spPr>
            <a:xfrm>
              <a:off x="3217750" y="3998242"/>
              <a:ext cx="606648" cy="634469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sz="7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CL7</a:t>
              </a:r>
              <a:endParaRPr lang="zh-TW" altLang="en-US" sz="700" b="1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53" name="Google Shape;855;p68">
            <a:extLst>
              <a:ext uri="{FF2B5EF4-FFF2-40B4-BE49-F238E27FC236}">
                <a16:creationId xmlns:a16="http://schemas.microsoft.com/office/drawing/2014/main" id="{215B4FA7-2853-4D28-99B3-7814229215D5}"/>
              </a:ext>
            </a:extLst>
          </p:cNvPr>
          <p:cNvSpPr txBox="1"/>
          <p:nvPr/>
        </p:nvSpPr>
        <p:spPr>
          <a:xfrm>
            <a:off x="6634062" y="3024456"/>
            <a:ext cx="13292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Plot</a:t>
            </a:r>
            <a:r>
              <a:rPr lang="en-US" altLang="zh-TW" sz="1200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 &amp; </a:t>
            </a:r>
            <a:r>
              <a:rPr lang="zh-TW" sz="1200" b="1" dirty="0">
                <a:solidFill>
                  <a:srgbClr val="E9931C"/>
                </a:solidFill>
                <a:latin typeface="Trebuchet MS"/>
                <a:ea typeface="Trebuchet MS"/>
                <a:cs typeface="Trebuchet MS"/>
                <a:sym typeface="Trebuchet MS"/>
              </a:rPr>
              <a:t>Paginate</a:t>
            </a:r>
            <a:endParaRPr sz="1200" b="1" dirty="0">
              <a:solidFill>
                <a:srgbClr val="E9931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Google Shape;856;p68">
            <a:extLst>
              <a:ext uri="{FF2B5EF4-FFF2-40B4-BE49-F238E27FC236}">
                <a16:creationId xmlns:a16="http://schemas.microsoft.com/office/drawing/2014/main" id="{4D3BE720-B156-4337-A77F-F05F088E28A0}"/>
              </a:ext>
            </a:extLst>
          </p:cNvPr>
          <p:cNvCxnSpPr>
            <a:cxnSpLocks/>
          </p:cNvCxnSpPr>
          <p:nvPr/>
        </p:nvCxnSpPr>
        <p:spPr>
          <a:xfrm>
            <a:off x="6778900" y="3398546"/>
            <a:ext cx="1120891" cy="0"/>
          </a:xfrm>
          <a:prstGeom prst="straightConnector1">
            <a:avLst/>
          </a:prstGeom>
          <a:noFill/>
          <a:ln w="28575" cap="flat" cmpd="sng">
            <a:solidFill>
              <a:srgbClr val="E9931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0" name="Google Shape;857;p68">
            <a:extLst>
              <a:ext uri="{FF2B5EF4-FFF2-40B4-BE49-F238E27FC236}">
                <a16:creationId xmlns:a16="http://schemas.microsoft.com/office/drawing/2014/main" id="{ECA44588-A553-40C6-A000-EE72B0DF84A0}"/>
              </a:ext>
            </a:extLst>
          </p:cNvPr>
          <p:cNvGrpSpPr/>
          <p:nvPr/>
        </p:nvGrpSpPr>
        <p:grpSpPr>
          <a:xfrm>
            <a:off x="7953447" y="2439389"/>
            <a:ext cx="3155870" cy="1879645"/>
            <a:chOff x="4631199" y="3347534"/>
            <a:chExt cx="3993982" cy="2894657"/>
          </a:xfrm>
        </p:grpSpPr>
        <p:sp>
          <p:nvSpPr>
            <p:cNvPr id="161" name="Google Shape;858;p68">
              <a:extLst>
                <a:ext uri="{FF2B5EF4-FFF2-40B4-BE49-F238E27FC236}">
                  <a16:creationId xmlns:a16="http://schemas.microsoft.com/office/drawing/2014/main" id="{4D90C872-7B32-452E-9016-85FCE3C099AA}"/>
                </a:ext>
              </a:extLst>
            </p:cNvPr>
            <p:cNvSpPr/>
            <p:nvPr/>
          </p:nvSpPr>
          <p:spPr>
            <a:xfrm>
              <a:off x="4631199" y="3799373"/>
              <a:ext cx="3993982" cy="645449"/>
            </a:xfrm>
            <a:prstGeom prst="roundRect">
              <a:avLst>
                <a:gd name="adj" fmla="val 16667"/>
              </a:avLst>
            </a:prstGeom>
            <a:solidFill>
              <a:srgbClr val="CBE5F1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Page 1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" name="Google Shape;859;p68">
              <a:extLst>
                <a:ext uri="{FF2B5EF4-FFF2-40B4-BE49-F238E27FC236}">
                  <a16:creationId xmlns:a16="http://schemas.microsoft.com/office/drawing/2014/main" id="{571F2C4A-C882-4128-8F44-303907CEA0D4}"/>
                </a:ext>
              </a:extLst>
            </p:cNvPr>
            <p:cNvSpPr/>
            <p:nvPr/>
          </p:nvSpPr>
          <p:spPr>
            <a:xfrm>
              <a:off x="5376512" y="3893978"/>
              <a:ext cx="569100" cy="456265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CL1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4" name="Google Shape;860;p68">
              <a:extLst>
                <a:ext uri="{FF2B5EF4-FFF2-40B4-BE49-F238E27FC236}">
                  <a16:creationId xmlns:a16="http://schemas.microsoft.com/office/drawing/2014/main" id="{8698AA81-6BC1-412D-8E1E-36CB7B66D1FE}"/>
                </a:ext>
              </a:extLst>
            </p:cNvPr>
            <p:cNvSpPr/>
            <p:nvPr/>
          </p:nvSpPr>
          <p:spPr>
            <a:xfrm>
              <a:off x="6160425" y="3893966"/>
              <a:ext cx="569100" cy="456266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CL2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" name="Google Shape;861;p68">
              <a:extLst>
                <a:ext uri="{FF2B5EF4-FFF2-40B4-BE49-F238E27FC236}">
                  <a16:creationId xmlns:a16="http://schemas.microsoft.com/office/drawing/2014/main" id="{519CD66A-A8D0-4325-93C6-8BDA0620CC5E}"/>
                </a:ext>
              </a:extLst>
            </p:cNvPr>
            <p:cNvSpPr/>
            <p:nvPr/>
          </p:nvSpPr>
          <p:spPr>
            <a:xfrm>
              <a:off x="7008424" y="3893966"/>
              <a:ext cx="569100" cy="456265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CL4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0" name="Google Shape;862;p68">
              <a:extLst>
                <a:ext uri="{FF2B5EF4-FFF2-40B4-BE49-F238E27FC236}">
                  <a16:creationId xmlns:a16="http://schemas.microsoft.com/office/drawing/2014/main" id="{FBDC3588-DBA7-452D-93CE-664086EBFB8F}"/>
                </a:ext>
              </a:extLst>
            </p:cNvPr>
            <p:cNvSpPr/>
            <p:nvPr/>
          </p:nvSpPr>
          <p:spPr>
            <a:xfrm>
              <a:off x="7969074" y="3893966"/>
              <a:ext cx="569100" cy="456265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CL6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1" name="Google Shape;863;p68">
              <a:extLst>
                <a:ext uri="{FF2B5EF4-FFF2-40B4-BE49-F238E27FC236}">
                  <a16:creationId xmlns:a16="http://schemas.microsoft.com/office/drawing/2014/main" id="{359F708A-1DFB-46F1-A01C-984BA0EB2F77}"/>
                </a:ext>
              </a:extLst>
            </p:cNvPr>
            <p:cNvSpPr/>
            <p:nvPr/>
          </p:nvSpPr>
          <p:spPr>
            <a:xfrm>
              <a:off x="4631199" y="4698057"/>
              <a:ext cx="3993982" cy="645449"/>
            </a:xfrm>
            <a:prstGeom prst="roundRect">
              <a:avLst>
                <a:gd name="adj" fmla="val 16667"/>
              </a:avLst>
            </a:prstGeom>
            <a:solidFill>
              <a:srgbClr val="E2EF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Page 2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2" name="Google Shape;864;p68">
              <a:extLst>
                <a:ext uri="{FF2B5EF4-FFF2-40B4-BE49-F238E27FC236}">
                  <a16:creationId xmlns:a16="http://schemas.microsoft.com/office/drawing/2014/main" id="{803D1739-B525-4661-908B-703C7688C783}"/>
                </a:ext>
              </a:extLst>
            </p:cNvPr>
            <p:cNvSpPr/>
            <p:nvPr/>
          </p:nvSpPr>
          <p:spPr>
            <a:xfrm>
              <a:off x="5376512" y="4792663"/>
              <a:ext cx="569100" cy="456265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CL1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" name="Google Shape;865;p68">
              <a:extLst>
                <a:ext uri="{FF2B5EF4-FFF2-40B4-BE49-F238E27FC236}">
                  <a16:creationId xmlns:a16="http://schemas.microsoft.com/office/drawing/2014/main" id="{C8841FB2-2979-47A3-8567-B61085E70D38}"/>
                </a:ext>
              </a:extLst>
            </p:cNvPr>
            <p:cNvSpPr/>
            <p:nvPr/>
          </p:nvSpPr>
          <p:spPr>
            <a:xfrm>
              <a:off x="6160425" y="4792651"/>
              <a:ext cx="569100" cy="456266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Trebuchet MS"/>
                  <a:ea typeface="Trebuchet MS"/>
                  <a:cs typeface="Trebuchet MS"/>
                  <a:sym typeface="Trebuchet MS"/>
                </a:rPr>
                <a:t>CL2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" name="Google Shape;866;p68">
              <a:extLst>
                <a:ext uri="{FF2B5EF4-FFF2-40B4-BE49-F238E27FC236}">
                  <a16:creationId xmlns:a16="http://schemas.microsoft.com/office/drawing/2014/main" id="{13B68532-D4FF-456A-9A5F-791027A7CCB9}"/>
                </a:ext>
              </a:extLst>
            </p:cNvPr>
            <p:cNvSpPr/>
            <p:nvPr/>
          </p:nvSpPr>
          <p:spPr>
            <a:xfrm>
              <a:off x="7008424" y="4792651"/>
              <a:ext cx="569100" cy="456265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Trebuchet MS"/>
                  <a:ea typeface="Trebuchet MS"/>
                  <a:cs typeface="Trebuchet MS"/>
                  <a:sym typeface="Trebuchet MS"/>
                </a:rPr>
                <a:t>CL4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5" name="Google Shape;867;p68">
              <a:extLst>
                <a:ext uri="{FF2B5EF4-FFF2-40B4-BE49-F238E27FC236}">
                  <a16:creationId xmlns:a16="http://schemas.microsoft.com/office/drawing/2014/main" id="{745B54DA-5008-41A1-AF78-E71859A849BB}"/>
                </a:ext>
              </a:extLst>
            </p:cNvPr>
            <p:cNvSpPr/>
            <p:nvPr/>
          </p:nvSpPr>
          <p:spPr>
            <a:xfrm>
              <a:off x="7969074" y="4792651"/>
              <a:ext cx="569100" cy="456265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Trebuchet MS"/>
                  <a:ea typeface="Trebuchet MS"/>
                  <a:cs typeface="Trebuchet MS"/>
                  <a:sym typeface="Trebuchet MS"/>
                </a:rPr>
                <a:t>CL8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" name="Google Shape;868;p68">
              <a:extLst>
                <a:ext uri="{FF2B5EF4-FFF2-40B4-BE49-F238E27FC236}">
                  <a16:creationId xmlns:a16="http://schemas.microsoft.com/office/drawing/2014/main" id="{490ACE48-F8C7-4940-B9E0-0FC9F84D45A3}"/>
                </a:ext>
              </a:extLst>
            </p:cNvPr>
            <p:cNvSpPr/>
            <p:nvPr/>
          </p:nvSpPr>
          <p:spPr>
            <a:xfrm>
              <a:off x="4631199" y="5596742"/>
              <a:ext cx="3993982" cy="645449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Page 3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7" name="Google Shape;869;p68">
              <a:extLst>
                <a:ext uri="{FF2B5EF4-FFF2-40B4-BE49-F238E27FC236}">
                  <a16:creationId xmlns:a16="http://schemas.microsoft.com/office/drawing/2014/main" id="{97D4B231-8B1D-4415-8760-ECBF9D2699E7}"/>
                </a:ext>
              </a:extLst>
            </p:cNvPr>
            <p:cNvSpPr/>
            <p:nvPr/>
          </p:nvSpPr>
          <p:spPr>
            <a:xfrm>
              <a:off x="5376511" y="5691348"/>
              <a:ext cx="569100" cy="456265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latin typeface="Trebuchet MS"/>
                  <a:ea typeface="Trebuchet MS"/>
                  <a:cs typeface="Trebuchet MS"/>
                  <a:sym typeface="Trebuchet MS"/>
                </a:rPr>
                <a:t>CL1</a:t>
              </a:r>
              <a:endParaRPr sz="10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8" name="Google Shape;870;p68">
              <a:extLst>
                <a:ext uri="{FF2B5EF4-FFF2-40B4-BE49-F238E27FC236}">
                  <a16:creationId xmlns:a16="http://schemas.microsoft.com/office/drawing/2014/main" id="{68E3F412-CAAB-40E1-852F-575EE7796AC1}"/>
                </a:ext>
              </a:extLst>
            </p:cNvPr>
            <p:cNvSpPr/>
            <p:nvPr/>
          </p:nvSpPr>
          <p:spPr>
            <a:xfrm>
              <a:off x="6160424" y="5691336"/>
              <a:ext cx="569100" cy="456266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Trebuchet MS"/>
                  <a:ea typeface="Trebuchet MS"/>
                  <a:cs typeface="Trebuchet MS"/>
                  <a:sym typeface="Trebuchet MS"/>
                </a:rPr>
                <a:t>CL3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" name="Google Shape;871;p68">
              <a:extLst>
                <a:ext uri="{FF2B5EF4-FFF2-40B4-BE49-F238E27FC236}">
                  <a16:creationId xmlns:a16="http://schemas.microsoft.com/office/drawing/2014/main" id="{50B89A13-8CAE-4E1A-BD42-6A85DBF41C58}"/>
                </a:ext>
              </a:extLst>
            </p:cNvPr>
            <p:cNvSpPr/>
            <p:nvPr/>
          </p:nvSpPr>
          <p:spPr>
            <a:xfrm>
              <a:off x="7008423" y="5691336"/>
              <a:ext cx="569100" cy="456265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Trebuchet MS"/>
                  <a:ea typeface="Trebuchet MS"/>
                  <a:cs typeface="Trebuchet MS"/>
                  <a:sym typeface="Trebuchet MS"/>
                </a:rPr>
                <a:t>CL5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" name="Google Shape;872;p68">
              <a:extLst>
                <a:ext uri="{FF2B5EF4-FFF2-40B4-BE49-F238E27FC236}">
                  <a16:creationId xmlns:a16="http://schemas.microsoft.com/office/drawing/2014/main" id="{C09FA508-E190-41A3-8144-B1D9ABE7B865}"/>
                </a:ext>
              </a:extLst>
            </p:cNvPr>
            <p:cNvSpPr/>
            <p:nvPr/>
          </p:nvSpPr>
          <p:spPr>
            <a:xfrm>
              <a:off x="7969073" y="5691336"/>
              <a:ext cx="569100" cy="456265"/>
            </a:xfrm>
            <a:prstGeom prst="ellipse">
              <a:avLst/>
            </a:prstGeom>
            <a:solidFill>
              <a:srgbClr val="EEEEEE"/>
            </a:solidFill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Trebuchet MS"/>
                  <a:ea typeface="Trebuchet MS"/>
                  <a:cs typeface="Trebuchet MS"/>
                  <a:sym typeface="Trebuchet MS"/>
                </a:rPr>
                <a:t>CL7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81" name="Google Shape;873;p68">
              <a:extLst>
                <a:ext uri="{FF2B5EF4-FFF2-40B4-BE49-F238E27FC236}">
                  <a16:creationId xmlns:a16="http://schemas.microsoft.com/office/drawing/2014/main" id="{053B480C-6675-4572-A598-2A9174EACDFA}"/>
                </a:ext>
              </a:extLst>
            </p:cNvPr>
            <p:cNvCxnSpPr>
              <a:cxnSpLocks/>
              <a:stCxn id="164" idx="2"/>
              <a:endCxn id="162" idx="6"/>
            </p:cNvCxnSpPr>
            <p:nvPr/>
          </p:nvCxnSpPr>
          <p:spPr>
            <a:xfrm flipH="1">
              <a:off x="5945612" y="4122100"/>
              <a:ext cx="214813" cy="11"/>
            </a:xfrm>
            <a:prstGeom prst="straightConnector1">
              <a:avLst/>
            </a:prstGeom>
            <a:noFill/>
            <a:ln w="2857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2" name="Google Shape;874;p68">
              <a:extLst>
                <a:ext uri="{FF2B5EF4-FFF2-40B4-BE49-F238E27FC236}">
                  <a16:creationId xmlns:a16="http://schemas.microsoft.com/office/drawing/2014/main" id="{1792AC9B-09C1-410B-B77F-95F12BA8E324}"/>
                </a:ext>
              </a:extLst>
            </p:cNvPr>
            <p:cNvSpPr txBox="1"/>
            <p:nvPr/>
          </p:nvSpPr>
          <p:spPr>
            <a:xfrm>
              <a:off x="6879853" y="3347534"/>
              <a:ext cx="742500" cy="521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b="1" dirty="0">
                  <a:latin typeface="Trebuchet MS"/>
                  <a:ea typeface="Trebuchet MS"/>
                  <a:cs typeface="Trebuchet MS"/>
                  <a:sym typeface="Trebuchet MS"/>
                </a:rPr>
                <a:t>Major</a:t>
              </a:r>
              <a:endParaRPr sz="1000" b="1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" name="Google Shape;875;p68">
              <a:extLst>
                <a:ext uri="{FF2B5EF4-FFF2-40B4-BE49-F238E27FC236}">
                  <a16:creationId xmlns:a16="http://schemas.microsoft.com/office/drawing/2014/main" id="{DEF51D8B-5753-47CD-89FF-B8CC3477182D}"/>
                </a:ext>
              </a:extLst>
            </p:cNvPr>
            <p:cNvSpPr txBox="1"/>
            <p:nvPr/>
          </p:nvSpPr>
          <p:spPr>
            <a:xfrm>
              <a:off x="5477004" y="3347534"/>
              <a:ext cx="853472" cy="521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b="1" dirty="0">
                  <a:latin typeface="Trebuchet MS"/>
                  <a:ea typeface="Trebuchet MS"/>
                  <a:cs typeface="Trebuchet MS"/>
                  <a:sym typeface="Trebuchet MS"/>
                </a:rPr>
                <a:t>General</a:t>
              </a:r>
              <a:endParaRPr sz="1000" b="1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" name="Google Shape;876;p68">
              <a:extLst>
                <a:ext uri="{FF2B5EF4-FFF2-40B4-BE49-F238E27FC236}">
                  <a16:creationId xmlns:a16="http://schemas.microsoft.com/office/drawing/2014/main" id="{09F5D2C8-B449-4702-9B3F-144EFBC99489}"/>
                </a:ext>
              </a:extLst>
            </p:cNvPr>
            <p:cNvSpPr txBox="1"/>
            <p:nvPr/>
          </p:nvSpPr>
          <p:spPr>
            <a:xfrm>
              <a:off x="7840502" y="3347534"/>
              <a:ext cx="742500" cy="521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b="1">
                  <a:latin typeface="Trebuchet MS"/>
                  <a:ea typeface="Trebuchet MS"/>
                  <a:cs typeface="Trebuchet MS"/>
                  <a:sym typeface="Trebuchet MS"/>
                </a:rPr>
                <a:t>Detail</a:t>
              </a:r>
              <a:endParaRPr sz="10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85" name="Google Shape;877;p68">
              <a:extLst>
                <a:ext uri="{FF2B5EF4-FFF2-40B4-BE49-F238E27FC236}">
                  <a16:creationId xmlns:a16="http://schemas.microsoft.com/office/drawing/2014/main" id="{B08D3E17-505D-47CA-A223-892022D1B9B5}"/>
                </a:ext>
              </a:extLst>
            </p:cNvPr>
            <p:cNvCxnSpPr>
              <a:cxnSpLocks/>
              <a:stCxn id="169" idx="2"/>
              <a:endCxn id="164" idx="6"/>
            </p:cNvCxnSpPr>
            <p:nvPr/>
          </p:nvCxnSpPr>
          <p:spPr>
            <a:xfrm flipH="1">
              <a:off x="6729526" y="4122100"/>
              <a:ext cx="278898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6" name="Google Shape;878;p68">
              <a:extLst>
                <a:ext uri="{FF2B5EF4-FFF2-40B4-BE49-F238E27FC236}">
                  <a16:creationId xmlns:a16="http://schemas.microsoft.com/office/drawing/2014/main" id="{969A752B-D8CE-4607-A0A1-F950548BEDC7}"/>
                </a:ext>
              </a:extLst>
            </p:cNvPr>
            <p:cNvCxnSpPr>
              <a:cxnSpLocks/>
              <a:stCxn id="170" idx="2"/>
              <a:endCxn id="169" idx="6"/>
            </p:cNvCxnSpPr>
            <p:nvPr/>
          </p:nvCxnSpPr>
          <p:spPr>
            <a:xfrm flipH="1">
              <a:off x="7577524" y="4122100"/>
              <a:ext cx="39155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7" name="Google Shape;879;p68">
              <a:extLst>
                <a:ext uri="{FF2B5EF4-FFF2-40B4-BE49-F238E27FC236}">
                  <a16:creationId xmlns:a16="http://schemas.microsoft.com/office/drawing/2014/main" id="{4BF4196A-7D64-4A8A-96DF-5C7FFCB3E71E}"/>
                </a:ext>
              </a:extLst>
            </p:cNvPr>
            <p:cNvCxnSpPr>
              <a:cxnSpLocks/>
              <a:stCxn id="173" idx="2"/>
              <a:endCxn id="172" idx="6"/>
            </p:cNvCxnSpPr>
            <p:nvPr/>
          </p:nvCxnSpPr>
          <p:spPr>
            <a:xfrm flipH="1">
              <a:off x="5945612" y="5020783"/>
              <a:ext cx="214813" cy="12"/>
            </a:xfrm>
            <a:prstGeom prst="straightConnector1">
              <a:avLst/>
            </a:prstGeom>
            <a:noFill/>
            <a:ln w="2857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8" name="Google Shape;880;p68">
              <a:extLst>
                <a:ext uri="{FF2B5EF4-FFF2-40B4-BE49-F238E27FC236}">
                  <a16:creationId xmlns:a16="http://schemas.microsoft.com/office/drawing/2014/main" id="{33F45447-E233-4DB5-A27F-0D5C40C84DD4}"/>
                </a:ext>
              </a:extLst>
            </p:cNvPr>
            <p:cNvCxnSpPr>
              <a:cxnSpLocks/>
              <a:stCxn id="178" idx="2"/>
              <a:endCxn id="177" idx="6"/>
            </p:cNvCxnSpPr>
            <p:nvPr/>
          </p:nvCxnSpPr>
          <p:spPr>
            <a:xfrm flipH="1">
              <a:off x="5945611" y="5919468"/>
              <a:ext cx="214813" cy="12"/>
            </a:xfrm>
            <a:prstGeom prst="straightConnector1">
              <a:avLst/>
            </a:prstGeom>
            <a:noFill/>
            <a:ln w="2857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9" name="Google Shape;881;p68">
              <a:extLst>
                <a:ext uri="{FF2B5EF4-FFF2-40B4-BE49-F238E27FC236}">
                  <a16:creationId xmlns:a16="http://schemas.microsoft.com/office/drawing/2014/main" id="{62F2820D-0B76-4A56-B505-AF016E6A27B2}"/>
                </a:ext>
              </a:extLst>
            </p:cNvPr>
            <p:cNvCxnSpPr>
              <a:cxnSpLocks/>
              <a:stCxn id="174" idx="2"/>
              <a:endCxn id="173" idx="6"/>
            </p:cNvCxnSpPr>
            <p:nvPr/>
          </p:nvCxnSpPr>
          <p:spPr>
            <a:xfrm flipH="1">
              <a:off x="6729526" y="5020783"/>
              <a:ext cx="278898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0" name="Google Shape;882;p68">
              <a:extLst>
                <a:ext uri="{FF2B5EF4-FFF2-40B4-BE49-F238E27FC236}">
                  <a16:creationId xmlns:a16="http://schemas.microsoft.com/office/drawing/2014/main" id="{99BA42C3-A765-499E-9499-775563D3621D}"/>
                </a:ext>
              </a:extLst>
            </p:cNvPr>
            <p:cNvCxnSpPr>
              <a:cxnSpLocks/>
              <a:stCxn id="179" idx="2"/>
              <a:endCxn id="178" idx="6"/>
            </p:cNvCxnSpPr>
            <p:nvPr/>
          </p:nvCxnSpPr>
          <p:spPr>
            <a:xfrm flipH="1">
              <a:off x="6729524" y="5919468"/>
              <a:ext cx="278898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1" name="Google Shape;883;p68">
              <a:extLst>
                <a:ext uri="{FF2B5EF4-FFF2-40B4-BE49-F238E27FC236}">
                  <a16:creationId xmlns:a16="http://schemas.microsoft.com/office/drawing/2014/main" id="{E3C0298E-6333-4B7A-A79A-EA6D142B7D15}"/>
                </a:ext>
              </a:extLst>
            </p:cNvPr>
            <p:cNvCxnSpPr>
              <a:cxnSpLocks/>
              <a:stCxn id="175" idx="2"/>
              <a:endCxn id="174" idx="6"/>
            </p:cNvCxnSpPr>
            <p:nvPr/>
          </p:nvCxnSpPr>
          <p:spPr>
            <a:xfrm flipH="1">
              <a:off x="7577524" y="5020783"/>
              <a:ext cx="39155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2" name="Google Shape;884;p68">
              <a:extLst>
                <a:ext uri="{FF2B5EF4-FFF2-40B4-BE49-F238E27FC236}">
                  <a16:creationId xmlns:a16="http://schemas.microsoft.com/office/drawing/2014/main" id="{998B38E7-745B-4171-813E-F9BDB2522296}"/>
                </a:ext>
              </a:extLst>
            </p:cNvPr>
            <p:cNvCxnSpPr>
              <a:cxnSpLocks/>
              <a:stCxn id="180" idx="2"/>
              <a:endCxn id="179" idx="6"/>
            </p:cNvCxnSpPr>
            <p:nvPr/>
          </p:nvCxnSpPr>
          <p:spPr>
            <a:xfrm flipH="1">
              <a:off x="7577522" y="5919468"/>
              <a:ext cx="39155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1615D4F8-4F9C-4682-AA31-8841EB8AFD73}"/>
              </a:ext>
            </a:extLst>
          </p:cNvPr>
          <p:cNvSpPr txBox="1"/>
          <p:nvPr/>
        </p:nvSpPr>
        <p:spPr>
          <a:xfrm>
            <a:off x="8805346" y="4612336"/>
            <a:ext cx="161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rebuchet MS" panose="020B0603020202020204" pitchFamily="34" charset="0"/>
              </a:rPr>
              <a:t>(c) Allocating</a:t>
            </a:r>
            <a:endParaRPr lang="zh-TW" altLang="en-US" sz="12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0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53" grpId="0"/>
      <p:bldP spid="1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92;p69">
            <a:extLst>
              <a:ext uri="{FF2B5EF4-FFF2-40B4-BE49-F238E27FC236}">
                <a16:creationId xmlns:a16="http://schemas.microsoft.com/office/drawing/2014/main" id="{ACF90C94-C75A-4425-AD39-7BD84A661DFE}"/>
              </a:ext>
            </a:extLst>
          </p:cNvPr>
          <p:cNvGrpSpPr/>
          <p:nvPr/>
        </p:nvGrpSpPr>
        <p:grpSpPr>
          <a:xfrm>
            <a:off x="2905015" y="1855288"/>
            <a:ext cx="1674482" cy="1001402"/>
            <a:chOff x="1084725" y="1867775"/>
            <a:chExt cx="2162575" cy="1293300"/>
          </a:xfrm>
        </p:grpSpPr>
        <p:sp>
          <p:nvSpPr>
            <p:cNvPr id="3" name="Google Shape;893;p69">
              <a:extLst>
                <a:ext uri="{FF2B5EF4-FFF2-40B4-BE49-F238E27FC236}">
                  <a16:creationId xmlns:a16="http://schemas.microsoft.com/office/drawing/2014/main" id="{79401B22-86E6-40E4-AC31-0E4F62842EE4}"/>
                </a:ext>
              </a:extLst>
            </p:cNvPr>
            <p:cNvSpPr/>
            <p:nvPr/>
          </p:nvSpPr>
          <p:spPr>
            <a:xfrm>
              <a:off x="1084725" y="1867775"/>
              <a:ext cx="912600" cy="4311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94;p69">
              <a:extLst>
                <a:ext uri="{FF2B5EF4-FFF2-40B4-BE49-F238E27FC236}">
                  <a16:creationId xmlns:a16="http://schemas.microsoft.com/office/drawing/2014/main" id="{8E15F4EA-ABF9-40C9-A9D1-57BB1E48908D}"/>
                </a:ext>
              </a:extLst>
            </p:cNvPr>
            <p:cNvSpPr/>
            <p:nvPr/>
          </p:nvSpPr>
          <p:spPr>
            <a:xfrm>
              <a:off x="1084725" y="2298750"/>
              <a:ext cx="912600" cy="4311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5;p69">
              <a:extLst>
                <a:ext uri="{FF2B5EF4-FFF2-40B4-BE49-F238E27FC236}">
                  <a16:creationId xmlns:a16="http://schemas.microsoft.com/office/drawing/2014/main" id="{BBDD1F69-F28B-4E69-9F17-1FC5007BEEE6}"/>
                </a:ext>
              </a:extLst>
            </p:cNvPr>
            <p:cNvSpPr/>
            <p:nvPr/>
          </p:nvSpPr>
          <p:spPr>
            <a:xfrm>
              <a:off x="1084725" y="2729850"/>
              <a:ext cx="912600" cy="4311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6;p69">
              <a:extLst>
                <a:ext uri="{FF2B5EF4-FFF2-40B4-BE49-F238E27FC236}">
                  <a16:creationId xmlns:a16="http://schemas.microsoft.com/office/drawing/2014/main" id="{D3994C96-C333-4FC2-8779-DAB05EA57F40}"/>
                </a:ext>
              </a:extLst>
            </p:cNvPr>
            <p:cNvSpPr/>
            <p:nvPr/>
          </p:nvSpPr>
          <p:spPr>
            <a:xfrm>
              <a:off x="1997200" y="1867775"/>
              <a:ext cx="1250100" cy="998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7;p69">
              <a:extLst>
                <a:ext uri="{FF2B5EF4-FFF2-40B4-BE49-F238E27FC236}">
                  <a16:creationId xmlns:a16="http://schemas.microsoft.com/office/drawing/2014/main" id="{FC5B43BC-5682-47AD-A6FC-C04B8928E19F}"/>
                </a:ext>
              </a:extLst>
            </p:cNvPr>
            <p:cNvSpPr/>
            <p:nvPr/>
          </p:nvSpPr>
          <p:spPr>
            <a:xfrm>
              <a:off x="1997200" y="2866175"/>
              <a:ext cx="1250100" cy="2949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8;p69">
              <a:extLst>
                <a:ext uri="{FF2B5EF4-FFF2-40B4-BE49-F238E27FC236}">
                  <a16:creationId xmlns:a16="http://schemas.microsoft.com/office/drawing/2014/main" id="{52AF9DC4-FCE9-41A9-ABE9-095E27F30D33}"/>
                </a:ext>
              </a:extLst>
            </p:cNvPr>
            <p:cNvSpPr/>
            <p:nvPr/>
          </p:nvSpPr>
          <p:spPr>
            <a:xfrm>
              <a:off x="1405812" y="2018600"/>
              <a:ext cx="1406050" cy="967950"/>
            </a:xfrm>
            <a:custGeom>
              <a:avLst/>
              <a:gdLst/>
              <a:ahLst/>
              <a:cxnLst/>
              <a:rect l="l" t="t" r="r" b="b"/>
              <a:pathLst>
                <a:path w="56242" h="38718" extrusionOk="0">
                  <a:moveTo>
                    <a:pt x="3249" y="0"/>
                  </a:moveTo>
                  <a:cubicBezTo>
                    <a:pt x="3249" y="5795"/>
                    <a:pt x="-3982" y="34290"/>
                    <a:pt x="3249" y="34769"/>
                  </a:cubicBezTo>
                  <a:cubicBezTo>
                    <a:pt x="10481" y="35248"/>
                    <a:pt x="37806" y="2216"/>
                    <a:pt x="46638" y="2874"/>
                  </a:cubicBezTo>
                  <a:cubicBezTo>
                    <a:pt x="55470" y="3532"/>
                    <a:pt x="54641" y="32744"/>
                    <a:pt x="56242" y="38718"/>
                  </a:cubicBezTo>
                </a:path>
              </a:pathLst>
            </a:custGeom>
            <a:noFill/>
            <a:ln w="19050" cap="flat" cmpd="sng">
              <a:solidFill>
                <a:srgbClr val="A44C3C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9" name="Google Shape;899;p69">
            <a:extLst>
              <a:ext uri="{FF2B5EF4-FFF2-40B4-BE49-F238E27FC236}">
                <a16:creationId xmlns:a16="http://schemas.microsoft.com/office/drawing/2014/main" id="{BAB6E1C7-17BB-4513-AFF5-A47969E2D6D5}"/>
              </a:ext>
            </a:extLst>
          </p:cNvPr>
          <p:cNvGrpSpPr/>
          <p:nvPr/>
        </p:nvGrpSpPr>
        <p:grpSpPr>
          <a:xfrm>
            <a:off x="2904931" y="4244100"/>
            <a:ext cx="1674579" cy="1001402"/>
            <a:chOff x="3599000" y="1867775"/>
            <a:chExt cx="2162700" cy="1293300"/>
          </a:xfrm>
        </p:grpSpPr>
        <p:sp>
          <p:nvSpPr>
            <p:cNvPr id="10" name="Google Shape;900;p69">
              <a:extLst>
                <a:ext uri="{FF2B5EF4-FFF2-40B4-BE49-F238E27FC236}">
                  <a16:creationId xmlns:a16="http://schemas.microsoft.com/office/drawing/2014/main" id="{B05473F6-F0BB-4775-9866-B0424BBC5FD5}"/>
                </a:ext>
              </a:extLst>
            </p:cNvPr>
            <p:cNvSpPr/>
            <p:nvPr/>
          </p:nvSpPr>
          <p:spPr>
            <a:xfrm>
              <a:off x="3599000" y="1867775"/>
              <a:ext cx="720900" cy="4311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69">
              <a:extLst>
                <a:ext uri="{FF2B5EF4-FFF2-40B4-BE49-F238E27FC236}">
                  <a16:creationId xmlns:a16="http://schemas.microsoft.com/office/drawing/2014/main" id="{578D3110-1793-45FC-ACEF-A16C46C76ED7}"/>
                </a:ext>
              </a:extLst>
            </p:cNvPr>
            <p:cNvSpPr/>
            <p:nvPr/>
          </p:nvSpPr>
          <p:spPr>
            <a:xfrm>
              <a:off x="4319859" y="1867775"/>
              <a:ext cx="720900" cy="4311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2;p69">
              <a:extLst>
                <a:ext uri="{FF2B5EF4-FFF2-40B4-BE49-F238E27FC236}">
                  <a16:creationId xmlns:a16="http://schemas.microsoft.com/office/drawing/2014/main" id="{499383CA-A676-45D2-9D40-8F8A5E983213}"/>
                </a:ext>
              </a:extLst>
            </p:cNvPr>
            <p:cNvSpPr/>
            <p:nvPr/>
          </p:nvSpPr>
          <p:spPr>
            <a:xfrm>
              <a:off x="5040718" y="1867775"/>
              <a:ext cx="720900" cy="4311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03;p69">
              <a:extLst>
                <a:ext uri="{FF2B5EF4-FFF2-40B4-BE49-F238E27FC236}">
                  <a16:creationId xmlns:a16="http://schemas.microsoft.com/office/drawing/2014/main" id="{80E723C5-02DE-426A-B72E-470AA58B02DF}"/>
                </a:ext>
              </a:extLst>
            </p:cNvPr>
            <p:cNvSpPr/>
            <p:nvPr/>
          </p:nvSpPr>
          <p:spPr>
            <a:xfrm>
              <a:off x="3599000" y="2298875"/>
              <a:ext cx="1666500" cy="8622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4;p69">
              <a:extLst>
                <a:ext uri="{FF2B5EF4-FFF2-40B4-BE49-F238E27FC236}">
                  <a16:creationId xmlns:a16="http://schemas.microsoft.com/office/drawing/2014/main" id="{AAE905F1-E6AE-41F6-8423-9FEC69AF9573}"/>
                </a:ext>
              </a:extLst>
            </p:cNvPr>
            <p:cNvSpPr/>
            <p:nvPr/>
          </p:nvSpPr>
          <p:spPr>
            <a:xfrm>
              <a:off x="5265500" y="2298750"/>
              <a:ext cx="496200" cy="8622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5;p69">
              <a:extLst>
                <a:ext uri="{FF2B5EF4-FFF2-40B4-BE49-F238E27FC236}">
                  <a16:creationId xmlns:a16="http://schemas.microsoft.com/office/drawing/2014/main" id="{9D10C909-9F9C-464E-B29E-E4F01F9ED8F7}"/>
                </a:ext>
              </a:extLst>
            </p:cNvPr>
            <p:cNvSpPr/>
            <p:nvPr/>
          </p:nvSpPr>
          <p:spPr>
            <a:xfrm>
              <a:off x="3946375" y="2058484"/>
              <a:ext cx="1494200" cy="807700"/>
            </a:xfrm>
            <a:custGeom>
              <a:avLst/>
              <a:gdLst/>
              <a:ahLst/>
              <a:cxnLst/>
              <a:rect l="l" t="t" r="r" b="b"/>
              <a:pathLst>
                <a:path w="59768" h="32308" extrusionOk="0">
                  <a:moveTo>
                    <a:pt x="0" y="2133"/>
                  </a:moveTo>
                  <a:cubicBezTo>
                    <a:pt x="9866" y="2133"/>
                    <a:pt x="58331" y="-2417"/>
                    <a:pt x="59193" y="2133"/>
                  </a:cubicBezTo>
                  <a:cubicBezTo>
                    <a:pt x="60055" y="6683"/>
                    <a:pt x="5076" y="24498"/>
                    <a:pt x="5172" y="29431"/>
                  </a:cubicBezTo>
                  <a:cubicBezTo>
                    <a:pt x="5268" y="34364"/>
                    <a:pt x="50669" y="31346"/>
                    <a:pt x="59768" y="31729"/>
                  </a:cubicBezTo>
                </a:path>
              </a:pathLst>
            </a:custGeom>
            <a:noFill/>
            <a:ln w="19050" cap="flat" cmpd="sng">
              <a:solidFill>
                <a:srgbClr val="A44C3C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pic>
        <p:nvPicPr>
          <p:cNvPr id="23" name="Google Shape;913;p69">
            <a:extLst>
              <a:ext uri="{FF2B5EF4-FFF2-40B4-BE49-F238E27FC236}">
                <a16:creationId xmlns:a16="http://schemas.microsoft.com/office/drawing/2014/main" id="{1EFE1265-5077-4B01-BC5A-9CEC2BCF1E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8262" y="1799283"/>
            <a:ext cx="4967965" cy="3477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914;p69">
            <a:extLst>
              <a:ext uri="{FF2B5EF4-FFF2-40B4-BE49-F238E27FC236}">
                <a16:creationId xmlns:a16="http://schemas.microsoft.com/office/drawing/2014/main" id="{F5EA1680-9E86-4B81-9320-ECCF2B67E2F7}"/>
              </a:ext>
            </a:extLst>
          </p:cNvPr>
          <p:cNvGrpSpPr/>
          <p:nvPr/>
        </p:nvGrpSpPr>
        <p:grpSpPr>
          <a:xfrm>
            <a:off x="4913887" y="1906508"/>
            <a:ext cx="4626125" cy="3101750"/>
            <a:chOff x="3512925" y="1436725"/>
            <a:chExt cx="4626125" cy="3101750"/>
          </a:xfrm>
        </p:grpSpPr>
        <p:sp>
          <p:nvSpPr>
            <p:cNvPr id="25" name="Google Shape;915;p69">
              <a:extLst>
                <a:ext uri="{FF2B5EF4-FFF2-40B4-BE49-F238E27FC236}">
                  <a16:creationId xmlns:a16="http://schemas.microsoft.com/office/drawing/2014/main" id="{D3AC0BAB-4448-4A76-9B5C-B97EC235006B}"/>
                </a:ext>
              </a:extLst>
            </p:cNvPr>
            <p:cNvSpPr/>
            <p:nvPr/>
          </p:nvSpPr>
          <p:spPr>
            <a:xfrm>
              <a:off x="3512925" y="2054525"/>
              <a:ext cx="1616100" cy="799800"/>
            </a:xfrm>
            <a:prstGeom prst="rect">
              <a:avLst/>
            </a:prstGeom>
            <a:solidFill>
              <a:srgbClr val="FFF2CC">
                <a:alpha val="607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Trebuchet MS"/>
                  <a:ea typeface="Trebuchet MS"/>
                  <a:cs typeface="Trebuchet MS"/>
                  <a:sym typeface="Trebuchet MS"/>
                </a:rPr>
                <a:t>General 1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" name="Google Shape;916;p69">
              <a:extLst>
                <a:ext uri="{FF2B5EF4-FFF2-40B4-BE49-F238E27FC236}">
                  <a16:creationId xmlns:a16="http://schemas.microsoft.com/office/drawing/2014/main" id="{288E2CAC-3B9C-4A9E-92A5-7E6B3BD3156D}"/>
                </a:ext>
              </a:extLst>
            </p:cNvPr>
            <p:cNvSpPr/>
            <p:nvPr/>
          </p:nvSpPr>
          <p:spPr>
            <a:xfrm>
              <a:off x="3512925" y="2896650"/>
              <a:ext cx="1616100" cy="799800"/>
            </a:xfrm>
            <a:prstGeom prst="rect">
              <a:avLst/>
            </a:prstGeom>
            <a:solidFill>
              <a:srgbClr val="FFF2CC">
                <a:alpha val="607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General 2</a:t>
              </a:r>
              <a:endParaRPr/>
            </a:p>
          </p:txBody>
        </p:sp>
        <p:sp>
          <p:nvSpPr>
            <p:cNvPr id="27" name="Google Shape;917;p69">
              <a:extLst>
                <a:ext uri="{FF2B5EF4-FFF2-40B4-BE49-F238E27FC236}">
                  <a16:creationId xmlns:a16="http://schemas.microsoft.com/office/drawing/2014/main" id="{2FF2F73B-1A4D-4C55-AD73-5C461C498E63}"/>
                </a:ext>
              </a:extLst>
            </p:cNvPr>
            <p:cNvSpPr/>
            <p:nvPr/>
          </p:nvSpPr>
          <p:spPr>
            <a:xfrm>
              <a:off x="3512925" y="3738675"/>
              <a:ext cx="1616100" cy="799800"/>
            </a:xfrm>
            <a:prstGeom prst="rect">
              <a:avLst/>
            </a:prstGeom>
            <a:solidFill>
              <a:srgbClr val="FFF2CC">
                <a:alpha val="607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General 3</a:t>
              </a:r>
              <a:endParaRPr/>
            </a:p>
          </p:txBody>
        </p:sp>
        <p:sp>
          <p:nvSpPr>
            <p:cNvPr id="28" name="Google Shape;918;p69">
              <a:extLst>
                <a:ext uri="{FF2B5EF4-FFF2-40B4-BE49-F238E27FC236}">
                  <a16:creationId xmlns:a16="http://schemas.microsoft.com/office/drawing/2014/main" id="{5549AF1F-277B-4409-95D8-B0B199C00C4D}"/>
                </a:ext>
              </a:extLst>
            </p:cNvPr>
            <p:cNvSpPr/>
            <p:nvPr/>
          </p:nvSpPr>
          <p:spPr>
            <a:xfrm>
              <a:off x="5380550" y="1436725"/>
              <a:ext cx="2758500" cy="2368500"/>
            </a:xfrm>
            <a:prstGeom prst="rect">
              <a:avLst/>
            </a:prstGeom>
            <a:solidFill>
              <a:srgbClr val="CFE2F3">
                <a:alpha val="607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Major + Detail</a:t>
              </a:r>
              <a:endParaRPr/>
            </a:p>
          </p:txBody>
        </p:sp>
        <p:sp>
          <p:nvSpPr>
            <p:cNvPr id="29" name="Google Shape;919;p69">
              <a:extLst>
                <a:ext uri="{FF2B5EF4-FFF2-40B4-BE49-F238E27FC236}">
                  <a16:creationId xmlns:a16="http://schemas.microsoft.com/office/drawing/2014/main" id="{7232FB82-8B87-4FF4-B215-BA3D066ACAA0}"/>
                </a:ext>
              </a:extLst>
            </p:cNvPr>
            <p:cNvSpPr/>
            <p:nvPr/>
          </p:nvSpPr>
          <p:spPr>
            <a:xfrm>
              <a:off x="5380550" y="3979025"/>
              <a:ext cx="2758500" cy="525000"/>
            </a:xfrm>
            <a:prstGeom prst="rect">
              <a:avLst/>
            </a:prstGeom>
            <a:solidFill>
              <a:srgbClr val="D9D2E9">
                <a:alpha val="607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User Focused Facts</a:t>
              </a:r>
              <a:endParaRPr sz="12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" name="Google Shape;920;p69">
              <a:extLst>
                <a:ext uri="{FF2B5EF4-FFF2-40B4-BE49-F238E27FC236}">
                  <a16:creationId xmlns:a16="http://schemas.microsoft.com/office/drawing/2014/main" id="{F6AE5A38-2D1D-4DD6-AD7A-496934B3A10E}"/>
                </a:ext>
              </a:extLst>
            </p:cNvPr>
            <p:cNvSpPr/>
            <p:nvPr/>
          </p:nvSpPr>
          <p:spPr>
            <a:xfrm>
              <a:off x="5430850" y="1596824"/>
              <a:ext cx="2622000" cy="328800"/>
            </a:xfrm>
            <a:prstGeom prst="rect">
              <a:avLst/>
            </a:prstGeom>
            <a:solidFill>
              <a:srgbClr val="D9D2E9">
                <a:alpha val="607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Statistical Overall Facts</a:t>
              </a: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" name="Google Shape;921;p69">
              <a:extLst>
                <a:ext uri="{FF2B5EF4-FFF2-40B4-BE49-F238E27FC236}">
                  <a16:creationId xmlns:a16="http://schemas.microsoft.com/office/drawing/2014/main" id="{352E5913-AEC6-4E59-8BC5-F20C894E84B3}"/>
                </a:ext>
              </a:extLst>
            </p:cNvPr>
            <p:cNvSpPr/>
            <p:nvPr/>
          </p:nvSpPr>
          <p:spPr>
            <a:xfrm>
              <a:off x="3512925" y="1625625"/>
              <a:ext cx="1616100" cy="359100"/>
            </a:xfrm>
            <a:prstGeom prst="rect">
              <a:avLst/>
            </a:prstGeom>
            <a:solidFill>
              <a:srgbClr val="CFE2F3">
                <a:alpha val="607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200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Header</a:t>
              </a:r>
              <a:endParaRPr dirty="0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108CC6FD-0D00-40EF-8234-8CE32ACB9894}"/>
              </a:ext>
            </a:extLst>
          </p:cNvPr>
          <p:cNvGrpSpPr/>
          <p:nvPr/>
        </p:nvGrpSpPr>
        <p:grpSpPr>
          <a:xfrm>
            <a:off x="2904951" y="3049596"/>
            <a:ext cx="1674496" cy="1001405"/>
            <a:chOff x="2897551" y="3032729"/>
            <a:chExt cx="1674496" cy="1001405"/>
          </a:xfrm>
        </p:grpSpPr>
        <p:sp>
          <p:nvSpPr>
            <p:cNvPr id="40" name="Google Shape;915;p69">
              <a:extLst>
                <a:ext uri="{FF2B5EF4-FFF2-40B4-BE49-F238E27FC236}">
                  <a16:creationId xmlns:a16="http://schemas.microsoft.com/office/drawing/2014/main" id="{6032068B-18FD-4B00-BC17-2236D5121E16}"/>
                </a:ext>
              </a:extLst>
            </p:cNvPr>
            <p:cNvSpPr/>
            <p:nvPr/>
          </p:nvSpPr>
          <p:spPr>
            <a:xfrm>
              <a:off x="3865547" y="3032729"/>
              <a:ext cx="706500" cy="3339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6;p69">
              <a:extLst>
                <a:ext uri="{FF2B5EF4-FFF2-40B4-BE49-F238E27FC236}">
                  <a16:creationId xmlns:a16="http://schemas.microsoft.com/office/drawing/2014/main" id="{78C9A9BD-A077-4B0A-8299-B19C2F22789D}"/>
                </a:ext>
              </a:extLst>
            </p:cNvPr>
            <p:cNvSpPr/>
            <p:nvPr/>
          </p:nvSpPr>
          <p:spPr>
            <a:xfrm>
              <a:off x="3865547" y="3366433"/>
              <a:ext cx="706500" cy="3339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7;p69">
              <a:extLst>
                <a:ext uri="{FF2B5EF4-FFF2-40B4-BE49-F238E27FC236}">
                  <a16:creationId xmlns:a16="http://schemas.microsoft.com/office/drawing/2014/main" id="{7E4B33A0-D9A1-4147-99F6-3D1283D415BE}"/>
                </a:ext>
              </a:extLst>
            </p:cNvPr>
            <p:cNvSpPr/>
            <p:nvPr/>
          </p:nvSpPr>
          <p:spPr>
            <a:xfrm>
              <a:off x="3865547" y="3700234"/>
              <a:ext cx="706500" cy="3339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8;p69">
              <a:extLst>
                <a:ext uri="{FF2B5EF4-FFF2-40B4-BE49-F238E27FC236}">
                  <a16:creationId xmlns:a16="http://schemas.microsoft.com/office/drawing/2014/main" id="{D99506AE-F3BD-476B-AF26-FD274CAFC6B8}"/>
                </a:ext>
              </a:extLst>
            </p:cNvPr>
            <p:cNvSpPr/>
            <p:nvPr/>
          </p:nvSpPr>
          <p:spPr>
            <a:xfrm>
              <a:off x="2897551" y="3032729"/>
              <a:ext cx="968100" cy="7731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9;p69">
              <a:extLst>
                <a:ext uri="{FF2B5EF4-FFF2-40B4-BE49-F238E27FC236}">
                  <a16:creationId xmlns:a16="http://schemas.microsoft.com/office/drawing/2014/main" id="{97B5F4A6-F87C-4720-A6E9-27EBBBE6AB86}"/>
                </a:ext>
              </a:extLst>
            </p:cNvPr>
            <p:cNvSpPr/>
            <p:nvPr/>
          </p:nvSpPr>
          <p:spPr>
            <a:xfrm>
              <a:off x="2897551" y="3805790"/>
              <a:ext cx="968100" cy="2283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0;p69">
              <a:extLst>
                <a:ext uri="{FF2B5EF4-FFF2-40B4-BE49-F238E27FC236}">
                  <a16:creationId xmlns:a16="http://schemas.microsoft.com/office/drawing/2014/main" id="{5697390D-99AB-4F3E-ABC7-EFCD4F5D8C6C}"/>
                </a:ext>
              </a:extLst>
            </p:cNvPr>
            <p:cNvSpPr/>
            <p:nvPr/>
          </p:nvSpPr>
          <p:spPr>
            <a:xfrm>
              <a:off x="3159537" y="3156973"/>
              <a:ext cx="1152450" cy="743325"/>
            </a:xfrm>
            <a:custGeom>
              <a:avLst/>
              <a:gdLst/>
              <a:ahLst/>
              <a:cxnLst/>
              <a:rect l="l" t="t" r="r" b="b"/>
              <a:pathLst>
                <a:path w="46098" h="29733" extrusionOk="0">
                  <a:moveTo>
                    <a:pt x="46098" y="0"/>
                  </a:moveTo>
                  <a:cubicBezTo>
                    <a:pt x="45273" y="4950"/>
                    <a:pt x="47181" y="29185"/>
                    <a:pt x="41148" y="29701"/>
                  </a:cubicBezTo>
                  <a:cubicBezTo>
                    <a:pt x="35115" y="30217"/>
                    <a:pt x="16759" y="3197"/>
                    <a:pt x="9901" y="3094"/>
                  </a:cubicBezTo>
                  <a:cubicBezTo>
                    <a:pt x="3043" y="2991"/>
                    <a:pt x="1650" y="24751"/>
                    <a:pt x="0" y="29082"/>
                  </a:cubicBezTo>
                </a:path>
              </a:pathLst>
            </a:custGeom>
            <a:noFill/>
            <a:ln w="19050" cap="flat" cmpd="sng">
              <a:solidFill>
                <a:srgbClr val="A44C3C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34239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9685</TotalTime>
  <Words>1611</Words>
  <Application>Microsoft Office PowerPoint</Application>
  <PresentationFormat>寬螢幕</PresentationFormat>
  <Paragraphs>691</Paragraphs>
  <Slides>43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2" baseType="lpstr">
      <vt:lpstr>微軟正黑體</vt:lpstr>
      <vt:lpstr>Arial</vt:lpstr>
      <vt:lpstr>Arial Black</vt:lpstr>
      <vt:lpstr>Calibri</vt:lpstr>
      <vt:lpstr>Calibri Light</vt:lpstr>
      <vt:lpstr>Consolas</vt:lpstr>
      <vt:lpstr>Trebuchet MS</vt:lpstr>
      <vt:lpstr>Verdana</vt:lpstr>
      <vt:lpstr>Office 佈景主題</vt:lpstr>
      <vt:lpstr>Paper Charts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Use Cases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Evaluation</vt:lpstr>
      <vt:lpstr>PowerPoint 簡報</vt:lpstr>
      <vt:lpstr>Study 1: Readers</vt:lpstr>
      <vt:lpstr>Study 1: Readers</vt:lpstr>
      <vt:lpstr>Study 2: Creators</vt:lpstr>
      <vt:lpstr>Study 2: Creators</vt:lpstr>
      <vt:lpstr>Study 2: Creators</vt:lpstr>
      <vt:lpstr>PowerPoint 簡報</vt:lpstr>
      <vt:lpstr>Study 3: Explorer</vt:lpstr>
      <vt:lpstr>PowerPoint 簡報</vt:lpstr>
      <vt:lpstr>Additional Study Findings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筱涵 李</cp:lastModifiedBy>
  <cp:revision>185</cp:revision>
  <dcterms:created xsi:type="dcterms:W3CDTF">2022-05-10T03:25:45Z</dcterms:created>
  <dcterms:modified xsi:type="dcterms:W3CDTF">2022-09-05T05:45:38Z</dcterms:modified>
</cp:coreProperties>
</file>